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 id="2147483654" r:id="rId2"/>
  </p:sldMasterIdLst>
  <p:sldIdLst>
    <p:sldId id="256" r:id="rId3"/>
    <p:sldId id="494" r:id="rId4"/>
    <p:sldId id="493" r:id="rId5"/>
    <p:sldId id="495" r:id="rId6"/>
    <p:sldId id="585" r:id="rId7"/>
    <p:sldId id="496" r:id="rId8"/>
    <p:sldId id="507" r:id="rId9"/>
    <p:sldId id="508" r:id="rId10"/>
    <p:sldId id="498" r:id="rId11"/>
    <p:sldId id="499" r:id="rId12"/>
    <p:sldId id="530" r:id="rId13"/>
    <p:sldId id="531" r:id="rId14"/>
    <p:sldId id="500" r:id="rId15"/>
    <p:sldId id="501" r:id="rId16"/>
    <p:sldId id="502" r:id="rId17"/>
    <p:sldId id="503" r:id="rId18"/>
    <p:sldId id="504" r:id="rId19"/>
    <p:sldId id="505" r:id="rId20"/>
    <p:sldId id="506" r:id="rId21"/>
    <p:sldId id="509" r:id="rId22"/>
    <p:sldId id="510" r:id="rId23"/>
    <p:sldId id="511" r:id="rId24"/>
    <p:sldId id="512" r:id="rId25"/>
    <p:sldId id="513" r:id="rId26"/>
    <p:sldId id="514" r:id="rId27"/>
    <p:sldId id="515" r:id="rId28"/>
    <p:sldId id="516" r:id="rId29"/>
    <p:sldId id="517" r:id="rId30"/>
    <p:sldId id="518" r:id="rId31"/>
    <p:sldId id="519" r:id="rId32"/>
    <p:sldId id="526" r:id="rId33"/>
    <p:sldId id="520" r:id="rId34"/>
    <p:sldId id="521" r:id="rId35"/>
    <p:sldId id="522" r:id="rId36"/>
    <p:sldId id="523" r:id="rId37"/>
    <p:sldId id="524" r:id="rId38"/>
    <p:sldId id="525" r:id="rId39"/>
    <p:sldId id="527" r:id="rId40"/>
    <p:sldId id="528" r:id="rId41"/>
    <p:sldId id="529" r:id="rId42"/>
    <p:sldId id="532" r:id="rId43"/>
    <p:sldId id="533" r:id="rId44"/>
    <p:sldId id="534" r:id="rId45"/>
    <p:sldId id="535" r:id="rId46"/>
    <p:sldId id="536" r:id="rId47"/>
    <p:sldId id="537" r:id="rId48"/>
    <p:sldId id="538" r:id="rId49"/>
    <p:sldId id="539" r:id="rId50"/>
    <p:sldId id="540" r:id="rId51"/>
    <p:sldId id="541" r:id="rId52"/>
    <p:sldId id="542" r:id="rId53"/>
    <p:sldId id="543" r:id="rId54"/>
    <p:sldId id="544" r:id="rId55"/>
    <p:sldId id="545" r:id="rId56"/>
    <p:sldId id="546" r:id="rId57"/>
    <p:sldId id="547" r:id="rId58"/>
    <p:sldId id="548" r:id="rId59"/>
    <p:sldId id="549" r:id="rId60"/>
    <p:sldId id="551" r:id="rId61"/>
    <p:sldId id="553" r:id="rId62"/>
    <p:sldId id="554" r:id="rId63"/>
    <p:sldId id="555" r:id="rId64"/>
    <p:sldId id="556" r:id="rId65"/>
    <p:sldId id="557" r:id="rId66"/>
    <p:sldId id="558" r:id="rId67"/>
    <p:sldId id="559" r:id="rId68"/>
    <p:sldId id="560" r:id="rId69"/>
    <p:sldId id="561" r:id="rId70"/>
    <p:sldId id="563" r:id="rId71"/>
    <p:sldId id="562" r:id="rId72"/>
    <p:sldId id="564" r:id="rId73"/>
    <p:sldId id="565" r:id="rId74"/>
    <p:sldId id="566" r:id="rId75"/>
    <p:sldId id="567" r:id="rId76"/>
    <p:sldId id="568" r:id="rId77"/>
    <p:sldId id="569" r:id="rId78"/>
    <p:sldId id="570" r:id="rId79"/>
    <p:sldId id="571" r:id="rId80"/>
    <p:sldId id="572" r:id="rId81"/>
    <p:sldId id="573" r:id="rId82"/>
    <p:sldId id="574" r:id="rId83"/>
    <p:sldId id="575" r:id="rId84"/>
    <p:sldId id="576" r:id="rId85"/>
    <p:sldId id="578" r:id="rId86"/>
    <p:sldId id="579" r:id="rId87"/>
    <p:sldId id="580" r:id="rId88"/>
    <p:sldId id="581" r:id="rId89"/>
    <p:sldId id="582" r:id="rId90"/>
    <p:sldId id="586" r:id="rId91"/>
    <p:sldId id="587" r:id="rId92"/>
    <p:sldId id="588" r:id="rId93"/>
    <p:sldId id="589" r:id="rId94"/>
    <p:sldId id="590" r:id="rId95"/>
    <p:sldId id="591" r:id="rId96"/>
    <p:sldId id="592" r:id="rId97"/>
    <p:sldId id="593" r:id="rId98"/>
    <p:sldId id="594" r:id="rId99"/>
    <p:sldId id="595" r:id="rId100"/>
    <p:sldId id="596" r:id="rId101"/>
    <p:sldId id="597" r:id="rId102"/>
    <p:sldId id="598" r:id="rId103"/>
    <p:sldId id="599" r:id="rId104"/>
    <p:sldId id="600" r:id="rId105"/>
    <p:sldId id="604" r:id="rId106"/>
    <p:sldId id="603" r:id="rId107"/>
    <p:sldId id="601" r:id="rId108"/>
    <p:sldId id="602" r:id="rId109"/>
    <p:sldId id="607" r:id="rId110"/>
  </p:sldIdLst>
  <p:sldSz cx="12192000" cy="6858000"/>
  <p:notesSz cx="6858000" cy="9144000"/>
  <p:embeddedFontLst>
    <p:embeddedFont>
      <p:font typeface="Consolas" panose="020B0609020204030204" pitchFamily="49" charset="0"/>
      <p:regular r:id="rId111"/>
      <p:bold r:id="rId112"/>
      <p:italic r:id="rId113"/>
      <p:boldItalic r:id="rId114"/>
    </p:embeddedFont>
    <p:embeddedFont>
      <p:font typeface="等线" panose="02010600030101010101" pitchFamily="2" charset="-122"/>
      <p:regular r:id="rId115"/>
      <p:bold r:id="rId116"/>
    </p:embeddedFont>
    <p:embeddedFont>
      <p:font typeface="等线 Light" panose="02010600030101010101" pitchFamily="2" charset="-122"/>
      <p:regular r:id="rId117"/>
    </p:embeddedFont>
  </p:embeddedFontLst>
  <p:custDataLst>
    <p:tags r:id="rId118"/>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showGuides="1">
      <p:cViewPr varScale="1">
        <p:scale>
          <a:sx n="110" d="100"/>
          <a:sy n="110" d="100"/>
        </p:scale>
        <p:origin x="630" y="108"/>
      </p:cViewPr>
      <p:guideLst/>
    </p:cSldViewPr>
  </p:slideViewPr>
  <p:notesTextViewPr>
    <p:cViewPr>
      <p:scale>
        <a:sx n="1" d="1"/>
        <a:sy n="1" d="1"/>
      </p:scale>
      <p:origin x="0" y="0"/>
    </p:cViewPr>
  </p:notesTextViewPr>
  <p:sorterViewPr>
    <p:cViewPr>
      <p:scale>
        <a:sx n="100" d="100"/>
        <a:sy n="100" d="100"/>
      </p:scale>
      <p:origin x="0" y="-4853"/>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117" Type="http://schemas.openxmlformats.org/officeDocument/2006/relationships/font" Target="fonts/font7.fntdata"/><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openxmlformats.org/officeDocument/2006/relationships/font" Target="fonts/font2.fntdata"/><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font" Target="fonts/font3.fntdata"/><Relationship Id="rId118" Type="http://schemas.openxmlformats.org/officeDocument/2006/relationships/tags" Target="tags/tag1.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font" Target="fonts/font4.fntdata"/><Relationship Id="rId119" Type="http://schemas.openxmlformats.org/officeDocument/2006/relationships/presProps" Target="presProps.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viewProps" Target="viewProps.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font" Target="fonts/font5.fntdata"/><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theme" Target="theme/theme1.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font" Target="fonts/font6.fntdata"/><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font" Target="fonts/font1.fntdata"/><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spTree>
    <p:extLst>
      <p:ext uri="{BB962C8B-B14F-4D97-AF65-F5344CB8AC3E}">
        <p14:creationId xmlns:p14="http://schemas.microsoft.com/office/powerpoint/2010/main" val="415087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末尾幻灯片">
    <p:spTree>
      <p:nvGrpSpPr>
        <p:cNvPr id="1" name=""/>
        <p:cNvGrpSpPr/>
        <p:nvPr/>
      </p:nvGrpSpPr>
      <p:grpSpPr>
        <a:xfrm>
          <a:off x="0" y="0"/>
          <a:ext cx="0" cy="0"/>
          <a:chOff x="0" y="0"/>
          <a:chExt cx="0" cy="0"/>
        </a:xfrm>
      </p:grpSpPr>
      <p:sp>
        <p:nvSpPr>
          <p:cNvPr id="13" name="标题 12"/>
          <p:cNvSpPr>
            <a:spLocks noGrp="1"/>
          </p:cNvSpPr>
          <p:nvPr userDrawn="1">
            <p:ph type="ctrTitle" hasCustomPrompt="1"/>
          </p:nvPr>
        </p:nvSpPr>
        <p:spPr>
          <a:xfrm>
            <a:off x="5520068" y="1864101"/>
            <a:ext cx="5823340" cy="2170870"/>
          </a:xfrm>
        </p:spPr>
        <p:txBody>
          <a:bodyPr anchor="b">
            <a:normAutofit/>
          </a:bodyPr>
          <a:lstStyle>
            <a:lvl1pPr marL="0" indent="0" algn="l">
              <a:buFont typeface="Arial" panose="020B0604020202020204" pitchFamily="34" charset="0"/>
              <a:buNone/>
              <a:defRPr sz="3200">
                <a:solidFill>
                  <a:schemeClr val="tx1"/>
                </a:solidFill>
              </a:defRPr>
            </a:lvl1pPr>
          </a:lstStyle>
          <a:p>
            <a:r>
              <a:rPr lang="en-US" altLang="zh-CN" dirty="0"/>
              <a:t>Conclusion</a:t>
            </a:r>
            <a:endParaRPr lang="zh-CN" altLang="en-US" dirty="0"/>
          </a:p>
        </p:txBody>
      </p:sp>
      <p:sp>
        <p:nvSpPr>
          <p:cNvPr id="15" name="文本占位符 14"/>
          <p:cNvSpPr>
            <a:spLocks noGrp="1"/>
          </p:cNvSpPr>
          <p:nvPr userDrawn="1">
            <p:ph type="body" sz="quarter" idx="18" hasCustomPrompt="1"/>
          </p:nvPr>
        </p:nvSpPr>
        <p:spPr>
          <a:xfrm>
            <a:off x="5520068" y="4995837"/>
            <a:ext cx="5823340" cy="310871"/>
          </a:xfrm>
        </p:spPr>
        <p:txBody>
          <a:bodyPr vert="horz" lIns="91440" tIns="45720" rIns="91440" bIns="45720" rtlCol="0">
            <a:normAutofit/>
          </a:bodyPr>
          <a:lstStyle>
            <a:lvl1pPr marL="0" indent="0" algn="l">
              <a:buNone/>
              <a:defRPr lang="zh-CN" altLang="en-US" sz="1400" smtClean="0">
                <a:solidFill>
                  <a:schemeClr val="tx1"/>
                </a:solidFill>
              </a:defRPr>
            </a:lvl1pPr>
            <a:lvl2pPr>
              <a:defRPr lang="zh-CN" altLang="en-US" sz="2000" smtClean="0"/>
            </a:lvl2pPr>
            <a:lvl3pPr>
              <a:defRPr lang="zh-CN" altLang="en-US" sz="1800" smtClean="0"/>
            </a:lvl3pPr>
            <a:lvl4pPr>
              <a:defRPr lang="zh-CN" altLang="en-US" sz="1600" smtClean="0"/>
            </a:lvl4pPr>
            <a:lvl5pPr>
              <a:defRPr lang="zh-CN" altLang="en-US" sz="1600"/>
            </a:lvl5pPr>
          </a:lstStyle>
          <a:p>
            <a:pPr marL="228589" marR="0" lvl="0" indent="-228589" fontAlgn="auto">
              <a:spcAft>
                <a:spcPts val="0"/>
              </a:spcAft>
              <a:buClrTx/>
              <a:buSzTx/>
              <a:tabLst/>
            </a:pPr>
            <a:r>
              <a:rPr lang="en-US" altLang="zh-CN" dirty="0"/>
              <a:t>Data</a:t>
            </a:r>
          </a:p>
        </p:txBody>
      </p:sp>
      <p:sp>
        <p:nvSpPr>
          <p:cNvPr id="6" name="文本占位符 5">
            <a:extLst>
              <a:ext uri="{FF2B5EF4-FFF2-40B4-BE49-F238E27FC236}">
                <a16:creationId xmlns:a16="http://schemas.microsoft.com/office/drawing/2014/main" id="{05EBDA4F-7210-4CAE-8333-80DB24212E78}"/>
              </a:ext>
            </a:extLst>
          </p:cNvPr>
          <p:cNvSpPr>
            <a:spLocks noGrp="1"/>
          </p:cNvSpPr>
          <p:nvPr>
            <p:ph type="body" sz="quarter" idx="10" hasCustomPrompt="1"/>
          </p:nvPr>
        </p:nvSpPr>
        <p:spPr>
          <a:xfrm>
            <a:off x="5520070" y="4699566"/>
            <a:ext cx="5823340" cy="296271"/>
          </a:xfrm>
        </p:spPr>
        <p:txBody>
          <a:bodyPr vert="horz" anchor="ctr">
            <a:noAutofit/>
          </a:bodyPr>
          <a:lstStyle>
            <a:lvl1pPr marL="0" indent="0" algn="l">
              <a:buNone/>
              <a:defRPr sz="1400" b="0">
                <a:solidFill>
                  <a:schemeClr val="tx1"/>
                </a:solidFill>
              </a:defRPr>
            </a:lvl1pPr>
            <a:lvl2pPr marL="457177" indent="0">
              <a:buNone/>
              <a:defRPr/>
            </a:lvl2pPr>
            <a:lvl3pPr marL="914353" indent="0">
              <a:buNone/>
              <a:defRPr/>
            </a:lvl3pPr>
            <a:lvl4pPr marL="1371531" indent="0">
              <a:buNone/>
              <a:defRPr/>
            </a:lvl4pPr>
            <a:lvl5pPr marL="1828709" indent="0">
              <a:buNone/>
              <a:defRPr/>
            </a:lvl5pPr>
          </a:lstStyle>
          <a:p>
            <a:pPr lvl="0"/>
            <a:r>
              <a:rPr lang="en-US" altLang="zh-CN" dirty="0"/>
              <a:t>Signature</a:t>
            </a:r>
          </a:p>
        </p:txBody>
      </p:sp>
      <p:grpSp>
        <p:nvGrpSpPr>
          <p:cNvPr id="35" name="组合 34">
            <a:extLst>
              <a:ext uri="{FF2B5EF4-FFF2-40B4-BE49-F238E27FC236}">
                <a16:creationId xmlns:a16="http://schemas.microsoft.com/office/drawing/2014/main" id="{1C497BA0-5547-4525-A34E-693F0B05CA12}"/>
              </a:ext>
            </a:extLst>
          </p:cNvPr>
          <p:cNvGrpSpPr/>
          <p:nvPr userDrawn="1"/>
        </p:nvGrpSpPr>
        <p:grpSpPr>
          <a:xfrm flipH="1">
            <a:off x="0" y="-5316"/>
            <a:ext cx="5679972" cy="5825944"/>
            <a:chOff x="6355080" y="-5715"/>
            <a:chExt cx="5855970" cy="6006465"/>
          </a:xfrm>
        </p:grpSpPr>
        <p:sp>
          <p:nvSpPr>
            <p:cNvPr id="36" name="任意多边形: 形状 35">
              <a:extLst>
                <a:ext uri="{FF2B5EF4-FFF2-40B4-BE49-F238E27FC236}">
                  <a16:creationId xmlns:a16="http://schemas.microsoft.com/office/drawing/2014/main" id="{75BD5B1E-A185-4CA6-8FB9-E647DBFE4BC8}"/>
                </a:ext>
              </a:extLst>
            </p:cNvPr>
            <p:cNvSpPr/>
            <p:nvPr/>
          </p:nvSpPr>
          <p:spPr>
            <a:xfrm>
              <a:off x="6355080" y="-5715"/>
              <a:ext cx="5855970" cy="6006465"/>
            </a:xfrm>
            <a:custGeom>
              <a:avLst/>
              <a:gdLst>
                <a:gd name="connsiteX0" fmla="*/ 25 w 10158"/>
                <a:gd name="connsiteY0" fmla="*/ 0 h 11117"/>
                <a:gd name="connsiteX1" fmla="*/ 10135 w 10158"/>
                <a:gd name="connsiteY1" fmla="*/ 0 h 11117"/>
                <a:gd name="connsiteX2" fmla="*/ 10159 w 10158"/>
                <a:gd name="connsiteY2" fmla="*/ 9060 h 11117"/>
                <a:gd name="connsiteX3" fmla="*/ 7387 w 10158"/>
                <a:gd name="connsiteY3" fmla="*/ 9197 h 11117"/>
                <a:gd name="connsiteX4" fmla="*/ 4327 w 10158"/>
                <a:gd name="connsiteY4" fmla="*/ 11117 h 11117"/>
                <a:gd name="connsiteX5" fmla="*/ 1914 w 10158"/>
                <a:gd name="connsiteY5" fmla="*/ 8357 h 11117"/>
                <a:gd name="connsiteX6" fmla="*/ 3397 w 10158"/>
                <a:gd name="connsiteY6" fmla="*/ 5057 h 11117"/>
                <a:gd name="connsiteX7" fmla="*/ 715 w 10158"/>
                <a:gd name="connsiteY7" fmla="*/ 2747 h 11117"/>
                <a:gd name="connsiteX8" fmla="*/ 25 w 10158"/>
                <a:gd name="connsiteY8" fmla="*/ 0 h 11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59" h="11118">
                  <a:moveTo>
                    <a:pt x="25" y="0"/>
                  </a:moveTo>
                  <a:lnTo>
                    <a:pt x="10135" y="0"/>
                  </a:lnTo>
                  <a:lnTo>
                    <a:pt x="10159" y="9060"/>
                  </a:lnTo>
                  <a:cubicBezTo>
                    <a:pt x="9259" y="9110"/>
                    <a:pt x="8725" y="8327"/>
                    <a:pt x="7387" y="9197"/>
                  </a:cubicBezTo>
                  <a:cubicBezTo>
                    <a:pt x="6049" y="10067"/>
                    <a:pt x="6109" y="11147"/>
                    <a:pt x="4327" y="11117"/>
                  </a:cubicBezTo>
                  <a:cubicBezTo>
                    <a:pt x="2545" y="11087"/>
                    <a:pt x="1763" y="9707"/>
                    <a:pt x="1914" y="8357"/>
                  </a:cubicBezTo>
                  <a:cubicBezTo>
                    <a:pt x="2065" y="7007"/>
                    <a:pt x="3830" y="6047"/>
                    <a:pt x="3397" y="5057"/>
                  </a:cubicBezTo>
                  <a:cubicBezTo>
                    <a:pt x="2964" y="4067"/>
                    <a:pt x="1441" y="3509"/>
                    <a:pt x="715" y="2747"/>
                  </a:cubicBezTo>
                  <a:cubicBezTo>
                    <a:pt x="-11" y="1985"/>
                    <a:pt x="-45" y="359"/>
                    <a:pt x="25" y="0"/>
                  </a:cubicBezTo>
                  <a:close/>
                </a:path>
              </a:pathLst>
            </a:custGeom>
            <a:solidFill>
              <a:schemeClr val="bg1">
                <a:lumMod val="95000"/>
              </a:schemeClr>
            </a:solidFill>
            <a:ln>
              <a:noFill/>
            </a:ln>
            <a:effectLst>
              <a:outerShdw blurRad="381000" dist="38100" dir="18900000" algn="bl" rotWithShape="0">
                <a:prstClr val="black">
                  <a:alpha val="40000"/>
                </a:prstClr>
              </a:out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solidFill>
                <a:sym typeface="+mn-ea"/>
              </a:endParaRPr>
            </a:p>
          </p:txBody>
        </p:sp>
        <p:sp>
          <p:nvSpPr>
            <p:cNvPr id="37" name="任意多边形: 形状 36">
              <a:extLst>
                <a:ext uri="{FF2B5EF4-FFF2-40B4-BE49-F238E27FC236}">
                  <a16:creationId xmlns:a16="http://schemas.microsoft.com/office/drawing/2014/main" id="{0403E8C2-1801-4DC7-8167-1AE3B7F5354B}"/>
                </a:ext>
              </a:extLst>
            </p:cNvPr>
            <p:cNvSpPr/>
            <p:nvPr/>
          </p:nvSpPr>
          <p:spPr>
            <a:xfrm>
              <a:off x="6795421" y="-5715"/>
              <a:ext cx="5415629" cy="5550079"/>
            </a:xfrm>
            <a:custGeom>
              <a:avLst/>
              <a:gdLst>
                <a:gd name="connsiteX0" fmla="*/ 25 w 10158"/>
                <a:gd name="connsiteY0" fmla="*/ 0 h 11117"/>
                <a:gd name="connsiteX1" fmla="*/ 10135 w 10158"/>
                <a:gd name="connsiteY1" fmla="*/ 0 h 11117"/>
                <a:gd name="connsiteX2" fmla="*/ 10159 w 10158"/>
                <a:gd name="connsiteY2" fmla="*/ 9060 h 11117"/>
                <a:gd name="connsiteX3" fmla="*/ 7387 w 10158"/>
                <a:gd name="connsiteY3" fmla="*/ 9197 h 11117"/>
                <a:gd name="connsiteX4" fmla="*/ 4327 w 10158"/>
                <a:gd name="connsiteY4" fmla="*/ 11117 h 11117"/>
                <a:gd name="connsiteX5" fmla="*/ 1914 w 10158"/>
                <a:gd name="connsiteY5" fmla="*/ 8357 h 11117"/>
                <a:gd name="connsiteX6" fmla="*/ 3397 w 10158"/>
                <a:gd name="connsiteY6" fmla="*/ 5057 h 11117"/>
                <a:gd name="connsiteX7" fmla="*/ 715 w 10158"/>
                <a:gd name="connsiteY7" fmla="*/ 2747 h 11117"/>
                <a:gd name="connsiteX8" fmla="*/ 25 w 10158"/>
                <a:gd name="connsiteY8" fmla="*/ 0 h 11117"/>
                <a:gd name="connsiteX0-1" fmla="*/ 25 w 10159"/>
                <a:gd name="connsiteY0-2" fmla="*/ 0 h 11122"/>
                <a:gd name="connsiteX1-3" fmla="*/ 10135 w 10159"/>
                <a:gd name="connsiteY1-4" fmla="*/ 0 h 11122"/>
                <a:gd name="connsiteX2-5" fmla="*/ 10159 w 10159"/>
                <a:gd name="connsiteY2-6" fmla="*/ 9060 h 11122"/>
                <a:gd name="connsiteX3-7" fmla="*/ 7387 w 10159"/>
                <a:gd name="connsiteY3-8" fmla="*/ 9197 h 11122"/>
                <a:gd name="connsiteX4-9" fmla="*/ 4327 w 10159"/>
                <a:gd name="connsiteY4-10" fmla="*/ 11117 h 11122"/>
                <a:gd name="connsiteX5-11" fmla="*/ 2149 w 10159"/>
                <a:gd name="connsiteY5-12" fmla="*/ 8615 h 11122"/>
                <a:gd name="connsiteX6-13" fmla="*/ 3397 w 10159"/>
                <a:gd name="connsiteY6-14" fmla="*/ 5057 h 11122"/>
                <a:gd name="connsiteX7-15" fmla="*/ 715 w 10159"/>
                <a:gd name="connsiteY7-16" fmla="*/ 2747 h 11122"/>
                <a:gd name="connsiteX8-17" fmla="*/ 25 w 10159"/>
                <a:gd name="connsiteY8-18" fmla="*/ 0 h 11122"/>
                <a:gd name="connsiteX0-19" fmla="*/ 25 w 10159"/>
                <a:gd name="connsiteY0-20" fmla="*/ 0 h 11122"/>
                <a:gd name="connsiteX1-21" fmla="*/ 10135 w 10159"/>
                <a:gd name="connsiteY1-22" fmla="*/ 0 h 11122"/>
                <a:gd name="connsiteX2-23" fmla="*/ 10159 w 10159"/>
                <a:gd name="connsiteY2-24" fmla="*/ 9060 h 11122"/>
                <a:gd name="connsiteX3-25" fmla="*/ 7387 w 10159"/>
                <a:gd name="connsiteY3-26" fmla="*/ 9197 h 11122"/>
                <a:gd name="connsiteX4-27" fmla="*/ 4327 w 10159"/>
                <a:gd name="connsiteY4-28" fmla="*/ 11117 h 11122"/>
                <a:gd name="connsiteX5-29" fmla="*/ 2149 w 10159"/>
                <a:gd name="connsiteY5-30" fmla="*/ 8615 h 11122"/>
                <a:gd name="connsiteX6-31" fmla="*/ 3397 w 10159"/>
                <a:gd name="connsiteY6-32" fmla="*/ 5057 h 11122"/>
                <a:gd name="connsiteX7-33" fmla="*/ 715 w 10159"/>
                <a:gd name="connsiteY7-34" fmla="*/ 2747 h 11122"/>
                <a:gd name="connsiteX8-35" fmla="*/ 25 w 10159"/>
                <a:gd name="connsiteY8-36" fmla="*/ 0 h 11122"/>
                <a:gd name="connsiteX0-37" fmla="*/ 25 w 10159"/>
                <a:gd name="connsiteY0-38" fmla="*/ 0 h 11267"/>
                <a:gd name="connsiteX1-39" fmla="*/ 10135 w 10159"/>
                <a:gd name="connsiteY1-40" fmla="*/ 0 h 11267"/>
                <a:gd name="connsiteX2-41" fmla="*/ 10159 w 10159"/>
                <a:gd name="connsiteY2-42" fmla="*/ 9060 h 11267"/>
                <a:gd name="connsiteX3-43" fmla="*/ 7387 w 10159"/>
                <a:gd name="connsiteY3-44" fmla="*/ 9197 h 11267"/>
                <a:gd name="connsiteX4-45" fmla="*/ 4327 w 10159"/>
                <a:gd name="connsiteY4-46" fmla="*/ 11117 h 11267"/>
                <a:gd name="connsiteX5-47" fmla="*/ 2787 w 10159"/>
                <a:gd name="connsiteY5-48" fmla="*/ 10861 h 11267"/>
                <a:gd name="connsiteX6-49" fmla="*/ 2149 w 10159"/>
                <a:gd name="connsiteY6-50" fmla="*/ 8615 h 11267"/>
                <a:gd name="connsiteX7-51" fmla="*/ 3397 w 10159"/>
                <a:gd name="connsiteY7-52" fmla="*/ 5057 h 11267"/>
                <a:gd name="connsiteX8-53" fmla="*/ 715 w 10159"/>
                <a:gd name="connsiteY8-54" fmla="*/ 2747 h 11267"/>
                <a:gd name="connsiteX9" fmla="*/ 25 w 10159"/>
                <a:gd name="connsiteY9" fmla="*/ 0 h 11267"/>
                <a:gd name="connsiteX0-55" fmla="*/ 25 w 10159"/>
                <a:gd name="connsiteY0-56" fmla="*/ 0 h 11416"/>
                <a:gd name="connsiteX1-57" fmla="*/ 10135 w 10159"/>
                <a:gd name="connsiteY1-58" fmla="*/ 0 h 11416"/>
                <a:gd name="connsiteX2-59" fmla="*/ 10159 w 10159"/>
                <a:gd name="connsiteY2-60" fmla="*/ 9060 h 11416"/>
                <a:gd name="connsiteX3-61" fmla="*/ 7387 w 10159"/>
                <a:gd name="connsiteY3-62" fmla="*/ 9197 h 11416"/>
                <a:gd name="connsiteX4-63" fmla="*/ 4362 w 10159"/>
                <a:gd name="connsiteY4-64" fmla="*/ 11311 h 11416"/>
                <a:gd name="connsiteX5-65" fmla="*/ 2787 w 10159"/>
                <a:gd name="connsiteY5-66" fmla="*/ 10861 h 11416"/>
                <a:gd name="connsiteX6-67" fmla="*/ 2149 w 10159"/>
                <a:gd name="connsiteY6-68" fmla="*/ 8615 h 11416"/>
                <a:gd name="connsiteX7-69" fmla="*/ 3397 w 10159"/>
                <a:gd name="connsiteY7-70" fmla="*/ 5057 h 11416"/>
                <a:gd name="connsiteX8-71" fmla="*/ 715 w 10159"/>
                <a:gd name="connsiteY8-72" fmla="*/ 2747 h 11416"/>
                <a:gd name="connsiteX9-73" fmla="*/ 25 w 10159"/>
                <a:gd name="connsiteY9-74" fmla="*/ 0 h 11416"/>
                <a:gd name="connsiteX0-75" fmla="*/ 25 w 10159"/>
                <a:gd name="connsiteY0-76" fmla="*/ 0 h 11416"/>
                <a:gd name="connsiteX1-77" fmla="*/ 10135 w 10159"/>
                <a:gd name="connsiteY1-78" fmla="*/ 0 h 11416"/>
                <a:gd name="connsiteX2-79" fmla="*/ 10159 w 10159"/>
                <a:gd name="connsiteY2-80" fmla="*/ 9060 h 11416"/>
                <a:gd name="connsiteX3-81" fmla="*/ 7387 w 10159"/>
                <a:gd name="connsiteY3-82" fmla="*/ 9197 h 11416"/>
                <a:gd name="connsiteX4-83" fmla="*/ 4362 w 10159"/>
                <a:gd name="connsiteY4-84" fmla="*/ 11311 h 11416"/>
                <a:gd name="connsiteX5-85" fmla="*/ 2787 w 10159"/>
                <a:gd name="connsiteY5-86" fmla="*/ 10861 h 11416"/>
                <a:gd name="connsiteX6-87" fmla="*/ 2149 w 10159"/>
                <a:gd name="connsiteY6-88" fmla="*/ 8615 h 11416"/>
                <a:gd name="connsiteX7-89" fmla="*/ 3397 w 10159"/>
                <a:gd name="connsiteY7-90" fmla="*/ 5057 h 11416"/>
                <a:gd name="connsiteX8-91" fmla="*/ 715 w 10159"/>
                <a:gd name="connsiteY8-92" fmla="*/ 2747 h 11416"/>
                <a:gd name="connsiteX9-93" fmla="*/ 25 w 10159"/>
                <a:gd name="connsiteY9-94" fmla="*/ 0 h 11416"/>
                <a:gd name="connsiteX0-95" fmla="*/ 25 w 10159"/>
                <a:gd name="connsiteY0-96" fmla="*/ 0 h 11437"/>
                <a:gd name="connsiteX1-97" fmla="*/ 10135 w 10159"/>
                <a:gd name="connsiteY1-98" fmla="*/ 0 h 11437"/>
                <a:gd name="connsiteX2-99" fmla="*/ 10159 w 10159"/>
                <a:gd name="connsiteY2-100" fmla="*/ 9060 h 11437"/>
                <a:gd name="connsiteX3-101" fmla="*/ 7387 w 10159"/>
                <a:gd name="connsiteY3-102" fmla="*/ 9197 h 11437"/>
                <a:gd name="connsiteX4-103" fmla="*/ 4362 w 10159"/>
                <a:gd name="connsiteY4-104" fmla="*/ 11311 h 11437"/>
                <a:gd name="connsiteX5-105" fmla="*/ 2611 w 10159"/>
                <a:gd name="connsiteY5-106" fmla="*/ 10939 h 11437"/>
                <a:gd name="connsiteX6-107" fmla="*/ 2149 w 10159"/>
                <a:gd name="connsiteY6-108" fmla="*/ 8615 h 11437"/>
                <a:gd name="connsiteX7-109" fmla="*/ 3397 w 10159"/>
                <a:gd name="connsiteY7-110" fmla="*/ 5057 h 11437"/>
                <a:gd name="connsiteX8-111" fmla="*/ 715 w 10159"/>
                <a:gd name="connsiteY8-112" fmla="*/ 2747 h 11437"/>
                <a:gd name="connsiteX9-113" fmla="*/ 25 w 10159"/>
                <a:gd name="connsiteY9-114" fmla="*/ 0 h 11437"/>
                <a:gd name="connsiteX0-115" fmla="*/ 25 w 10159"/>
                <a:gd name="connsiteY0-116" fmla="*/ 0 h 11437"/>
                <a:gd name="connsiteX1-117" fmla="*/ 10135 w 10159"/>
                <a:gd name="connsiteY1-118" fmla="*/ 0 h 11437"/>
                <a:gd name="connsiteX2-119" fmla="*/ 10159 w 10159"/>
                <a:gd name="connsiteY2-120" fmla="*/ 9060 h 11437"/>
                <a:gd name="connsiteX3-121" fmla="*/ 7387 w 10159"/>
                <a:gd name="connsiteY3-122" fmla="*/ 9197 h 11437"/>
                <a:gd name="connsiteX4-123" fmla="*/ 4362 w 10159"/>
                <a:gd name="connsiteY4-124" fmla="*/ 11311 h 11437"/>
                <a:gd name="connsiteX5-125" fmla="*/ 2611 w 10159"/>
                <a:gd name="connsiteY5-126" fmla="*/ 10939 h 11437"/>
                <a:gd name="connsiteX6-127" fmla="*/ 2149 w 10159"/>
                <a:gd name="connsiteY6-128" fmla="*/ 8615 h 11437"/>
                <a:gd name="connsiteX7-129" fmla="*/ 3397 w 10159"/>
                <a:gd name="connsiteY7-130" fmla="*/ 5057 h 11437"/>
                <a:gd name="connsiteX8-131" fmla="*/ 715 w 10159"/>
                <a:gd name="connsiteY8-132" fmla="*/ 2747 h 11437"/>
                <a:gd name="connsiteX9-133" fmla="*/ 25 w 10159"/>
                <a:gd name="connsiteY9-134" fmla="*/ 0 h 1143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73" y="connsiteY9-74"/>
                </a:cxn>
              </a:cxnLst>
              <a:rect l="l" t="t" r="r" b="b"/>
              <a:pathLst>
                <a:path w="10159" h="11437">
                  <a:moveTo>
                    <a:pt x="25" y="0"/>
                  </a:moveTo>
                  <a:lnTo>
                    <a:pt x="10135" y="0"/>
                  </a:lnTo>
                  <a:lnTo>
                    <a:pt x="10159" y="9060"/>
                  </a:lnTo>
                  <a:cubicBezTo>
                    <a:pt x="9259" y="9110"/>
                    <a:pt x="8353" y="8822"/>
                    <a:pt x="7387" y="9197"/>
                  </a:cubicBezTo>
                  <a:cubicBezTo>
                    <a:pt x="6421" y="9572"/>
                    <a:pt x="5158" y="11021"/>
                    <a:pt x="4362" y="11311"/>
                  </a:cubicBezTo>
                  <a:cubicBezTo>
                    <a:pt x="3566" y="11601"/>
                    <a:pt x="2974" y="11356"/>
                    <a:pt x="2611" y="10939"/>
                  </a:cubicBezTo>
                  <a:cubicBezTo>
                    <a:pt x="2248" y="10522"/>
                    <a:pt x="1765" y="9718"/>
                    <a:pt x="2149" y="8615"/>
                  </a:cubicBezTo>
                  <a:cubicBezTo>
                    <a:pt x="2533" y="7512"/>
                    <a:pt x="3830" y="6047"/>
                    <a:pt x="3397" y="5057"/>
                  </a:cubicBezTo>
                  <a:cubicBezTo>
                    <a:pt x="2964" y="4067"/>
                    <a:pt x="1441" y="3509"/>
                    <a:pt x="715" y="2747"/>
                  </a:cubicBezTo>
                  <a:cubicBezTo>
                    <a:pt x="-11" y="1985"/>
                    <a:pt x="-45" y="359"/>
                    <a:pt x="25" y="0"/>
                  </a:cubicBez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a:sym typeface="+mn-ea"/>
              </a:endParaRPr>
            </a:p>
          </p:txBody>
        </p:sp>
        <p:sp>
          <p:nvSpPr>
            <p:cNvPr id="38" name="任意多边形: 形状 37">
              <a:extLst>
                <a:ext uri="{FF2B5EF4-FFF2-40B4-BE49-F238E27FC236}">
                  <a16:creationId xmlns:a16="http://schemas.microsoft.com/office/drawing/2014/main" id="{00FB964B-ACCF-46E3-8207-F2EAFA48B2F1}"/>
                </a:ext>
              </a:extLst>
            </p:cNvPr>
            <p:cNvSpPr/>
            <p:nvPr/>
          </p:nvSpPr>
          <p:spPr>
            <a:xfrm>
              <a:off x="7868247" y="-5715"/>
              <a:ext cx="4342803" cy="4450619"/>
            </a:xfrm>
            <a:custGeom>
              <a:avLst/>
              <a:gdLst>
                <a:gd name="connsiteX0" fmla="*/ 25 w 10158"/>
                <a:gd name="connsiteY0" fmla="*/ 0 h 11117"/>
                <a:gd name="connsiteX1" fmla="*/ 10135 w 10158"/>
                <a:gd name="connsiteY1" fmla="*/ 0 h 11117"/>
                <a:gd name="connsiteX2" fmla="*/ 10159 w 10158"/>
                <a:gd name="connsiteY2" fmla="*/ 9060 h 11117"/>
                <a:gd name="connsiteX3" fmla="*/ 7387 w 10158"/>
                <a:gd name="connsiteY3" fmla="*/ 9197 h 11117"/>
                <a:gd name="connsiteX4" fmla="*/ 4327 w 10158"/>
                <a:gd name="connsiteY4" fmla="*/ 11117 h 11117"/>
                <a:gd name="connsiteX5" fmla="*/ 1914 w 10158"/>
                <a:gd name="connsiteY5" fmla="*/ 8357 h 11117"/>
                <a:gd name="connsiteX6" fmla="*/ 3397 w 10158"/>
                <a:gd name="connsiteY6" fmla="*/ 5057 h 11117"/>
                <a:gd name="connsiteX7" fmla="*/ 715 w 10158"/>
                <a:gd name="connsiteY7" fmla="*/ 2747 h 11117"/>
                <a:gd name="connsiteX8" fmla="*/ 25 w 10158"/>
                <a:gd name="connsiteY8" fmla="*/ 0 h 11117"/>
                <a:gd name="connsiteX0-1" fmla="*/ 25 w 10159"/>
                <a:gd name="connsiteY0-2" fmla="*/ 0 h 11122"/>
                <a:gd name="connsiteX1-3" fmla="*/ 10135 w 10159"/>
                <a:gd name="connsiteY1-4" fmla="*/ 0 h 11122"/>
                <a:gd name="connsiteX2-5" fmla="*/ 10159 w 10159"/>
                <a:gd name="connsiteY2-6" fmla="*/ 9060 h 11122"/>
                <a:gd name="connsiteX3-7" fmla="*/ 7387 w 10159"/>
                <a:gd name="connsiteY3-8" fmla="*/ 9197 h 11122"/>
                <a:gd name="connsiteX4-9" fmla="*/ 4327 w 10159"/>
                <a:gd name="connsiteY4-10" fmla="*/ 11117 h 11122"/>
                <a:gd name="connsiteX5-11" fmla="*/ 2149 w 10159"/>
                <a:gd name="connsiteY5-12" fmla="*/ 8615 h 11122"/>
                <a:gd name="connsiteX6-13" fmla="*/ 3397 w 10159"/>
                <a:gd name="connsiteY6-14" fmla="*/ 5057 h 11122"/>
                <a:gd name="connsiteX7-15" fmla="*/ 715 w 10159"/>
                <a:gd name="connsiteY7-16" fmla="*/ 2747 h 11122"/>
                <a:gd name="connsiteX8-17" fmla="*/ 25 w 10159"/>
                <a:gd name="connsiteY8-18" fmla="*/ 0 h 11122"/>
                <a:gd name="connsiteX0-19" fmla="*/ 25 w 10159"/>
                <a:gd name="connsiteY0-20" fmla="*/ 0 h 11122"/>
                <a:gd name="connsiteX1-21" fmla="*/ 10135 w 10159"/>
                <a:gd name="connsiteY1-22" fmla="*/ 0 h 11122"/>
                <a:gd name="connsiteX2-23" fmla="*/ 10159 w 10159"/>
                <a:gd name="connsiteY2-24" fmla="*/ 9060 h 11122"/>
                <a:gd name="connsiteX3-25" fmla="*/ 7387 w 10159"/>
                <a:gd name="connsiteY3-26" fmla="*/ 9197 h 11122"/>
                <a:gd name="connsiteX4-27" fmla="*/ 4327 w 10159"/>
                <a:gd name="connsiteY4-28" fmla="*/ 11117 h 11122"/>
                <a:gd name="connsiteX5-29" fmla="*/ 2149 w 10159"/>
                <a:gd name="connsiteY5-30" fmla="*/ 8615 h 11122"/>
                <a:gd name="connsiteX6-31" fmla="*/ 3397 w 10159"/>
                <a:gd name="connsiteY6-32" fmla="*/ 5057 h 11122"/>
                <a:gd name="connsiteX7-33" fmla="*/ 715 w 10159"/>
                <a:gd name="connsiteY7-34" fmla="*/ 2747 h 11122"/>
                <a:gd name="connsiteX8-35" fmla="*/ 25 w 10159"/>
                <a:gd name="connsiteY8-36" fmla="*/ 0 h 11122"/>
                <a:gd name="connsiteX0-37" fmla="*/ 25 w 10159"/>
                <a:gd name="connsiteY0-38" fmla="*/ 0 h 11267"/>
                <a:gd name="connsiteX1-39" fmla="*/ 10135 w 10159"/>
                <a:gd name="connsiteY1-40" fmla="*/ 0 h 11267"/>
                <a:gd name="connsiteX2-41" fmla="*/ 10159 w 10159"/>
                <a:gd name="connsiteY2-42" fmla="*/ 9060 h 11267"/>
                <a:gd name="connsiteX3-43" fmla="*/ 7387 w 10159"/>
                <a:gd name="connsiteY3-44" fmla="*/ 9197 h 11267"/>
                <a:gd name="connsiteX4-45" fmla="*/ 4327 w 10159"/>
                <a:gd name="connsiteY4-46" fmla="*/ 11117 h 11267"/>
                <a:gd name="connsiteX5-47" fmla="*/ 2787 w 10159"/>
                <a:gd name="connsiteY5-48" fmla="*/ 10861 h 11267"/>
                <a:gd name="connsiteX6-49" fmla="*/ 2149 w 10159"/>
                <a:gd name="connsiteY6-50" fmla="*/ 8615 h 11267"/>
                <a:gd name="connsiteX7-51" fmla="*/ 3397 w 10159"/>
                <a:gd name="connsiteY7-52" fmla="*/ 5057 h 11267"/>
                <a:gd name="connsiteX8-53" fmla="*/ 715 w 10159"/>
                <a:gd name="connsiteY8-54" fmla="*/ 2747 h 11267"/>
                <a:gd name="connsiteX9" fmla="*/ 25 w 10159"/>
                <a:gd name="connsiteY9" fmla="*/ 0 h 11267"/>
                <a:gd name="connsiteX0-55" fmla="*/ 25 w 10159"/>
                <a:gd name="connsiteY0-56" fmla="*/ 0 h 11416"/>
                <a:gd name="connsiteX1-57" fmla="*/ 10135 w 10159"/>
                <a:gd name="connsiteY1-58" fmla="*/ 0 h 11416"/>
                <a:gd name="connsiteX2-59" fmla="*/ 10159 w 10159"/>
                <a:gd name="connsiteY2-60" fmla="*/ 9060 h 11416"/>
                <a:gd name="connsiteX3-61" fmla="*/ 7387 w 10159"/>
                <a:gd name="connsiteY3-62" fmla="*/ 9197 h 11416"/>
                <a:gd name="connsiteX4-63" fmla="*/ 4362 w 10159"/>
                <a:gd name="connsiteY4-64" fmla="*/ 11311 h 11416"/>
                <a:gd name="connsiteX5-65" fmla="*/ 2787 w 10159"/>
                <a:gd name="connsiteY5-66" fmla="*/ 10861 h 11416"/>
                <a:gd name="connsiteX6-67" fmla="*/ 2149 w 10159"/>
                <a:gd name="connsiteY6-68" fmla="*/ 8615 h 11416"/>
                <a:gd name="connsiteX7-69" fmla="*/ 3397 w 10159"/>
                <a:gd name="connsiteY7-70" fmla="*/ 5057 h 11416"/>
                <a:gd name="connsiteX8-71" fmla="*/ 715 w 10159"/>
                <a:gd name="connsiteY8-72" fmla="*/ 2747 h 11416"/>
                <a:gd name="connsiteX9-73" fmla="*/ 25 w 10159"/>
                <a:gd name="connsiteY9-74" fmla="*/ 0 h 11416"/>
                <a:gd name="connsiteX0-75" fmla="*/ 25 w 10159"/>
                <a:gd name="connsiteY0-76" fmla="*/ 0 h 11416"/>
                <a:gd name="connsiteX1-77" fmla="*/ 10135 w 10159"/>
                <a:gd name="connsiteY1-78" fmla="*/ 0 h 11416"/>
                <a:gd name="connsiteX2-79" fmla="*/ 10159 w 10159"/>
                <a:gd name="connsiteY2-80" fmla="*/ 9060 h 11416"/>
                <a:gd name="connsiteX3-81" fmla="*/ 7387 w 10159"/>
                <a:gd name="connsiteY3-82" fmla="*/ 9197 h 11416"/>
                <a:gd name="connsiteX4-83" fmla="*/ 4362 w 10159"/>
                <a:gd name="connsiteY4-84" fmla="*/ 11311 h 11416"/>
                <a:gd name="connsiteX5-85" fmla="*/ 2787 w 10159"/>
                <a:gd name="connsiteY5-86" fmla="*/ 10861 h 11416"/>
                <a:gd name="connsiteX6-87" fmla="*/ 2149 w 10159"/>
                <a:gd name="connsiteY6-88" fmla="*/ 8615 h 11416"/>
                <a:gd name="connsiteX7-89" fmla="*/ 3397 w 10159"/>
                <a:gd name="connsiteY7-90" fmla="*/ 5057 h 11416"/>
                <a:gd name="connsiteX8-91" fmla="*/ 715 w 10159"/>
                <a:gd name="connsiteY8-92" fmla="*/ 2747 h 11416"/>
                <a:gd name="connsiteX9-93" fmla="*/ 25 w 10159"/>
                <a:gd name="connsiteY9-94" fmla="*/ 0 h 11416"/>
                <a:gd name="connsiteX0-95" fmla="*/ 25 w 10159"/>
                <a:gd name="connsiteY0-96" fmla="*/ 0 h 11437"/>
                <a:gd name="connsiteX1-97" fmla="*/ 10135 w 10159"/>
                <a:gd name="connsiteY1-98" fmla="*/ 0 h 11437"/>
                <a:gd name="connsiteX2-99" fmla="*/ 10159 w 10159"/>
                <a:gd name="connsiteY2-100" fmla="*/ 9060 h 11437"/>
                <a:gd name="connsiteX3-101" fmla="*/ 7387 w 10159"/>
                <a:gd name="connsiteY3-102" fmla="*/ 9197 h 11437"/>
                <a:gd name="connsiteX4-103" fmla="*/ 4362 w 10159"/>
                <a:gd name="connsiteY4-104" fmla="*/ 11311 h 11437"/>
                <a:gd name="connsiteX5-105" fmla="*/ 2611 w 10159"/>
                <a:gd name="connsiteY5-106" fmla="*/ 10939 h 11437"/>
                <a:gd name="connsiteX6-107" fmla="*/ 2149 w 10159"/>
                <a:gd name="connsiteY6-108" fmla="*/ 8615 h 11437"/>
                <a:gd name="connsiteX7-109" fmla="*/ 3397 w 10159"/>
                <a:gd name="connsiteY7-110" fmla="*/ 5057 h 11437"/>
                <a:gd name="connsiteX8-111" fmla="*/ 715 w 10159"/>
                <a:gd name="connsiteY8-112" fmla="*/ 2747 h 11437"/>
                <a:gd name="connsiteX9-113" fmla="*/ 25 w 10159"/>
                <a:gd name="connsiteY9-114" fmla="*/ 0 h 1143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73" y="connsiteY9-74"/>
                </a:cxn>
              </a:cxnLst>
              <a:rect l="l" t="t" r="r" b="b"/>
              <a:pathLst>
                <a:path w="10159" h="11437">
                  <a:moveTo>
                    <a:pt x="25" y="0"/>
                  </a:moveTo>
                  <a:lnTo>
                    <a:pt x="10135" y="0"/>
                  </a:lnTo>
                  <a:lnTo>
                    <a:pt x="10159" y="9060"/>
                  </a:lnTo>
                  <a:cubicBezTo>
                    <a:pt x="9259" y="9110"/>
                    <a:pt x="8353" y="8822"/>
                    <a:pt x="7387" y="9197"/>
                  </a:cubicBezTo>
                  <a:cubicBezTo>
                    <a:pt x="6421" y="9572"/>
                    <a:pt x="5158" y="11021"/>
                    <a:pt x="4362" y="11311"/>
                  </a:cubicBezTo>
                  <a:cubicBezTo>
                    <a:pt x="3566" y="11601"/>
                    <a:pt x="2974" y="11356"/>
                    <a:pt x="2611" y="10939"/>
                  </a:cubicBezTo>
                  <a:cubicBezTo>
                    <a:pt x="2248" y="10522"/>
                    <a:pt x="2018" y="9595"/>
                    <a:pt x="2149" y="8615"/>
                  </a:cubicBezTo>
                  <a:cubicBezTo>
                    <a:pt x="2280" y="7635"/>
                    <a:pt x="3830" y="6047"/>
                    <a:pt x="3397" y="5057"/>
                  </a:cubicBezTo>
                  <a:cubicBezTo>
                    <a:pt x="2964" y="4067"/>
                    <a:pt x="1441" y="3509"/>
                    <a:pt x="715" y="2747"/>
                  </a:cubicBezTo>
                  <a:cubicBezTo>
                    <a:pt x="-11" y="1985"/>
                    <a:pt x="-45" y="359"/>
                    <a:pt x="25" y="0"/>
                  </a:cubicBezTo>
                  <a:close/>
                </a:path>
              </a:pathLst>
            </a:custGeom>
            <a:solidFill>
              <a:schemeClr val="accent2"/>
            </a:solidFill>
            <a:ln>
              <a:noFill/>
            </a:ln>
            <a:effectLst>
              <a:innerShdw blurRad="444500" dist="50800" dir="13500000">
                <a:prstClr val="black">
                  <a:alpha val="50000"/>
                </a:prstClr>
              </a:inn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sym typeface="+mn-ea"/>
              </a:endParaRPr>
            </a:p>
          </p:txBody>
        </p:sp>
        <p:sp>
          <p:nvSpPr>
            <p:cNvPr id="39" name="任意多边形: 形状 38">
              <a:extLst>
                <a:ext uri="{FF2B5EF4-FFF2-40B4-BE49-F238E27FC236}">
                  <a16:creationId xmlns:a16="http://schemas.microsoft.com/office/drawing/2014/main" id="{C048E357-535E-484A-9EA4-20621207D3A0}"/>
                </a:ext>
              </a:extLst>
            </p:cNvPr>
            <p:cNvSpPr/>
            <p:nvPr/>
          </p:nvSpPr>
          <p:spPr>
            <a:xfrm>
              <a:off x="9008249" y="-5715"/>
              <a:ext cx="3202801" cy="3282315"/>
            </a:xfrm>
            <a:custGeom>
              <a:avLst/>
              <a:gdLst>
                <a:gd name="connsiteX0" fmla="*/ 25 w 10158"/>
                <a:gd name="connsiteY0" fmla="*/ 0 h 11117"/>
                <a:gd name="connsiteX1" fmla="*/ 10135 w 10158"/>
                <a:gd name="connsiteY1" fmla="*/ 0 h 11117"/>
                <a:gd name="connsiteX2" fmla="*/ 10159 w 10158"/>
                <a:gd name="connsiteY2" fmla="*/ 9060 h 11117"/>
                <a:gd name="connsiteX3" fmla="*/ 7387 w 10158"/>
                <a:gd name="connsiteY3" fmla="*/ 9197 h 11117"/>
                <a:gd name="connsiteX4" fmla="*/ 4327 w 10158"/>
                <a:gd name="connsiteY4" fmla="*/ 11117 h 11117"/>
                <a:gd name="connsiteX5" fmla="*/ 1914 w 10158"/>
                <a:gd name="connsiteY5" fmla="*/ 8357 h 11117"/>
                <a:gd name="connsiteX6" fmla="*/ 3397 w 10158"/>
                <a:gd name="connsiteY6" fmla="*/ 5057 h 11117"/>
                <a:gd name="connsiteX7" fmla="*/ 715 w 10158"/>
                <a:gd name="connsiteY7" fmla="*/ 2747 h 11117"/>
                <a:gd name="connsiteX8" fmla="*/ 25 w 10158"/>
                <a:gd name="connsiteY8" fmla="*/ 0 h 11117"/>
                <a:gd name="connsiteX0-1" fmla="*/ 25 w 10159"/>
                <a:gd name="connsiteY0-2" fmla="*/ 0 h 11122"/>
                <a:gd name="connsiteX1-3" fmla="*/ 10135 w 10159"/>
                <a:gd name="connsiteY1-4" fmla="*/ 0 h 11122"/>
                <a:gd name="connsiteX2-5" fmla="*/ 10159 w 10159"/>
                <a:gd name="connsiteY2-6" fmla="*/ 9060 h 11122"/>
                <a:gd name="connsiteX3-7" fmla="*/ 7387 w 10159"/>
                <a:gd name="connsiteY3-8" fmla="*/ 9197 h 11122"/>
                <a:gd name="connsiteX4-9" fmla="*/ 4327 w 10159"/>
                <a:gd name="connsiteY4-10" fmla="*/ 11117 h 11122"/>
                <a:gd name="connsiteX5-11" fmla="*/ 2149 w 10159"/>
                <a:gd name="connsiteY5-12" fmla="*/ 8615 h 11122"/>
                <a:gd name="connsiteX6-13" fmla="*/ 3397 w 10159"/>
                <a:gd name="connsiteY6-14" fmla="*/ 5057 h 11122"/>
                <a:gd name="connsiteX7-15" fmla="*/ 715 w 10159"/>
                <a:gd name="connsiteY7-16" fmla="*/ 2747 h 11122"/>
                <a:gd name="connsiteX8-17" fmla="*/ 25 w 10159"/>
                <a:gd name="connsiteY8-18" fmla="*/ 0 h 11122"/>
                <a:gd name="connsiteX0-19" fmla="*/ 25 w 10159"/>
                <a:gd name="connsiteY0-20" fmla="*/ 0 h 11122"/>
                <a:gd name="connsiteX1-21" fmla="*/ 10135 w 10159"/>
                <a:gd name="connsiteY1-22" fmla="*/ 0 h 11122"/>
                <a:gd name="connsiteX2-23" fmla="*/ 10159 w 10159"/>
                <a:gd name="connsiteY2-24" fmla="*/ 9060 h 11122"/>
                <a:gd name="connsiteX3-25" fmla="*/ 7387 w 10159"/>
                <a:gd name="connsiteY3-26" fmla="*/ 9197 h 11122"/>
                <a:gd name="connsiteX4-27" fmla="*/ 4327 w 10159"/>
                <a:gd name="connsiteY4-28" fmla="*/ 11117 h 11122"/>
                <a:gd name="connsiteX5-29" fmla="*/ 2149 w 10159"/>
                <a:gd name="connsiteY5-30" fmla="*/ 8615 h 11122"/>
                <a:gd name="connsiteX6-31" fmla="*/ 3397 w 10159"/>
                <a:gd name="connsiteY6-32" fmla="*/ 5057 h 11122"/>
                <a:gd name="connsiteX7-33" fmla="*/ 715 w 10159"/>
                <a:gd name="connsiteY7-34" fmla="*/ 2747 h 11122"/>
                <a:gd name="connsiteX8-35" fmla="*/ 25 w 10159"/>
                <a:gd name="connsiteY8-36" fmla="*/ 0 h 11122"/>
                <a:gd name="connsiteX0-37" fmla="*/ 25 w 10159"/>
                <a:gd name="connsiteY0-38" fmla="*/ 0 h 11267"/>
                <a:gd name="connsiteX1-39" fmla="*/ 10135 w 10159"/>
                <a:gd name="connsiteY1-40" fmla="*/ 0 h 11267"/>
                <a:gd name="connsiteX2-41" fmla="*/ 10159 w 10159"/>
                <a:gd name="connsiteY2-42" fmla="*/ 9060 h 11267"/>
                <a:gd name="connsiteX3-43" fmla="*/ 7387 w 10159"/>
                <a:gd name="connsiteY3-44" fmla="*/ 9197 h 11267"/>
                <a:gd name="connsiteX4-45" fmla="*/ 4327 w 10159"/>
                <a:gd name="connsiteY4-46" fmla="*/ 11117 h 11267"/>
                <a:gd name="connsiteX5-47" fmla="*/ 2787 w 10159"/>
                <a:gd name="connsiteY5-48" fmla="*/ 10861 h 11267"/>
                <a:gd name="connsiteX6-49" fmla="*/ 2149 w 10159"/>
                <a:gd name="connsiteY6-50" fmla="*/ 8615 h 11267"/>
                <a:gd name="connsiteX7-51" fmla="*/ 3397 w 10159"/>
                <a:gd name="connsiteY7-52" fmla="*/ 5057 h 11267"/>
                <a:gd name="connsiteX8-53" fmla="*/ 715 w 10159"/>
                <a:gd name="connsiteY8-54" fmla="*/ 2747 h 11267"/>
                <a:gd name="connsiteX9" fmla="*/ 25 w 10159"/>
                <a:gd name="connsiteY9" fmla="*/ 0 h 11267"/>
                <a:gd name="connsiteX0-55" fmla="*/ 25 w 10159"/>
                <a:gd name="connsiteY0-56" fmla="*/ 0 h 11416"/>
                <a:gd name="connsiteX1-57" fmla="*/ 10135 w 10159"/>
                <a:gd name="connsiteY1-58" fmla="*/ 0 h 11416"/>
                <a:gd name="connsiteX2-59" fmla="*/ 10159 w 10159"/>
                <a:gd name="connsiteY2-60" fmla="*/ 9060 h 11416"/>
                <a:gd name="connsiteX3-61" fmla="*/ 7387 w 10159"/>
                <a:gd name="connsiteY3-62" fmla="*/ 9197 h 11416"/>
                <a:gd name="connsiteX4-63" fmla="*/ 4362 w 10159"/>
                <a:gd name="connsiteY4-64" fmla="*/ 11311 h 11416"/>
                <a:gd name="connsiteX5-65" fmla="*/ 2787 w 10159"/>
                <a:gd name="connsiteY5-66" fmla="*/ 10861 h 11416"/>
                <a:gd name="connsiteX6-67" fmla="*/ 2149 w 10159"/>
                <a:gd name="connsiteY6-68" fmla="*/ 8615 h 11416"/>
                <a:gd name="connsiteX7-69" fmla="*/ 3397 w 10159"/>
                <a:gd name="connsiteY7-70" fmla="*/ 5057 h 11416"/>
                <a:gd name="connsiteX8-71" fmla="*/ 715 w 10159"/>
                <a:gd name="connsiteY8-72" fmla="*/ 2747 h 11416"/>
                <a:gd name="connsiteX9-73" fmla="*/ 25 w 10159"/>
                <a:gd name="connsiteY9-74" fmla="*/ 0 h 11416"/>
                <a:gd name="connsiteX0-75" fmla="*/ 25 w 10159"/>
                <a:gd name="connsiteY0-76" fmla="*/ 0 h 11416"/>
                <a:gd name="connsiteX1-77" fmla="*/ 10135 w 10159"/>
                <a:gd name="connsiteY1-78" fmla="*/ 0 h 11416"/>
                <a:gd name="connsiteX2-79" fmla="*/ 10159 w 10159"/>
                <a:gd name="connsiteY2-80" fmla="*/ 9060 h 11416"/>
                <a:gd name="connsiteX3-81" fmla="*/ 7387 w 10159"/>
                <a:gd name="connsiteY3-82" fmla="*/ 9197 h 11416"/>
                <a:gd name="connsiteX4-83" fmla="*/ 4362 w 10159"/>
                <a:gd name="connsiteY4-84" fmla="*/ 11311 h 11416"/>
                <a:gd name="connsiteX5-85" fmla="*/ 2787 w 10159"/>
                <a:gd name="connsiteY5-86" fmla="*/ 10861 h 11416"/>
                <a:gd name="connsiteX6-87" fmla="*/ 2149 w 10159"/>
                <a:gd name="connsiteY6-88" fmla="*/ 8615 h 11416"/>
                <a:gd name="connsiteX7-89" fmla="*/ 3397 w 10159"/>
                <a:gd name="connsiteY7-90" fmla="*/ 5057 h 11416"/>
                <a:gd name="connsiteX8-91" fmla="*/ 715 w 10159"/>
                <a:gd name="connsiteY8-92" fmla="*/ 2747 h 11416"/>
                <a:gd name="connsiteX9-93" fmla="*/ 25 w 10159"/>
                <a:gd name="connsiteY9-94" fmla="*/ 0 h 11416"/>
                <a:gd name="connsiteX0-95" fmla="*/ 25 w 10159"/>
                <a:gd name="connsiteY0-96" fmla="*/ 0 h 11437"/>
                <a:gd name="connsiteX1-97" fmla="*/ 10135 w 10159"/>
                <a:gd name="connsiteY1-98" fmla="*/ 0 h 11437"/>
                <a:gd name="connsiteX2-99" fmla="*/ 10159 w 10159"/>
                <a:gd name="connsiteY2-100" fmla="*/ 9060 h 11437"/>
                <a:gd name="connsiteX3-101" fmla="*/ 7387 w 10159"/>
                <a:gd name="connsiteY3-102" fmla="*/ 9197 h 11437"/>
                <a:gd name="connsiteX4-103" fmla="*/ 4362 w 10159"/>
                <a:gd name="connsiteY4-104" fmla="*/ 11311 h 11437"/>
                <a:gd name="connsiteX5-105" fmla="*/ 2611 w 10159"/>
                <a:gd name="connsiteY5-106" fmla="*/ 10939 h 11437"/>
                <a:gd name="connsiteX6-107" fmla="*/ 2149 w 10159"/>
                <a:gd name="connsiteY6-108" fmla="*/ 8615 h 11437"/>
                <a:gd name="connsiteX7-109" fmla="*/ 3397 w 10159"/>
                <a:gd name="connsiteY7-110" fmla="*/ 5057 h 11437"/>
                <a:gd name="connsiteX8-111" fmla="*/ 715 w 10159"/>
                <a:gd name="connsiteY8-112" fmla="*/ 2747 h 11437"/>
                <a:gd name="connsiteX9-113" fmla="*/ 25 w 10159"/>
                <a:gd name="connsiteY9-114" fmla="*/ 0 h 1143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73" y="connsiteY9-74"/>
                </a:cxn>
              </a:cxnLst>
              <a:rect l="l" t="t" r="r" b="b"/>
              <a:pathLst>
                <a:path w="10159" h="11437">
                  <a:moveTo>
                    <a:pt x="25" y="0"/>
                  </a:moveTo>
                  <a:lnTo>
                    <a:pt x="10135" y="0"/>
                  </a:lnTo>
                  <a:lnTo>
                    <a:pt x="10159" y="9060"/>
                  </a:lnTo>
                  <a:cubicBezTo>
                    <a:pt x="9259" y="9110"/>
                    <a:pt x="8353" y="8822"/>
                    <a:pt x="7387" y="9197"/>
                  </a:cubicBezTo>
                  <a:cubicBezTo>
                    <a:pt x="6421" y="9572"/>
                    <a:pt x="5158" y="11021"/>
                    <a:pt x="4362" y="11311"/>
                  </a:cubicBezTo>
                  <a:cubicBezTo>
                    <a:pt x="3566" y="11601"/>
                    <a:pt x="2974" y="11356"/>
                    <a:pt x="2611" y="10939"/>
                  </a:cubicBezTo>
                  <a:cubicBezTo>
                    <a:pt x="2248" y="10522"/>
                    <a:pt x="2018" y="9595"/>
                    <a:pt x="2149" y="8615"/>
                  </a:cubicBezTo>
                  <a:cubicBezTo>
                    <a:pt x="2280" y="7635"/>
                    <a:pt x="3830" y="6047"/>
                    <a:pt x="3397" y="5057"/>
                  </a:cubicBezTo>
                  <a:cubicBezTo>
                    <a:pt x="2964" y="4067"/>
                    <a:pt x="1441" y="3509"/>
                    <a:pt x="715" y="2747"/>
                  </a:cubicBezTo>
                  <a:cubicBezTo>
                    <a:pt x="-11" y="1985"/>
                    <a:pt x="-45" y="359"/>
                    <a:pt x="25" y="0"/>
                  </a:cubicBezTo>
                  <a:close/>
                </a:path>
              </a:pathLst>
            </a:custGeom>
            <a:solidFill>
              <a:schemeClr val="accent1"/>
            </a:solidFill>
            <a:ln>
              <a:noFill/>
            </a:ln>
            <a:effectLst>
              <a:innerShdw blurRad="292100">
                <a:schemeClr val="tx1">
                  <a:lumMod val="95000"/>
                  <a:lumOff val="5000"/>
                  <a:alpha val="52000"/>
                </a:schemeClr>
              </a:inn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sym typeface="+mn-ea"/>
              </a:endParaRPr>
            </a:p>
          </p:txBody>
        </p:sp>
      </p:grpSp>
      <p:grpSp>
        <p:nvGrpSpPr>
          <p:cNvPr id="2" name="组合 1">
            <a:extLst>
              <a:ext uri="{FF2B5EF4-FFF2-40B4-BE49-F238E27FC236}">
                <a16:creationId xmlns:a16="http://schemas.microsoft.com/office/drawing/2014/main" id="{130DD791-FE79-4B70-912B-720756B308D2}"/>
              </a:ext>
            </a:extLst>
          </p:cNvPr>
          <p:cNvGrpSpPr/>
          <p:nvPr userDrawn="1"/>
        </p:nvGrpSpPr>
        <p:grpSpPr>
          <a:xfrm>
            <a:off x="673098" y="639708"/>
            <a:ext cx="1966885" cy="2954200"/>
            <a:chOff x="5701067" y="1151746"/>
            <a:chExt cx="2411782" cy="3622422"/>
          </a:xfrm>
        </p:grpSpPr>
        <p:grpSp>
          <p:nvGrpSpPr>
            <p:cNvPr id="40" name="组合 39">
              <a:extLst>
                <a:ext uri="{FF2B5EF4-FFF2-40B4-BE49-F238E27FC236}">
                  <a16:creationId xmlns:a16="http://schemas.microsoft.com/office/drawing/2014/main" id="{880929F0-1CFF-41C6-B161-11B74A222C6B}"/>
                </a:ext>
              </a:extLst>
            </p:cNvPr>
            <p:cNvGrpSpPr/>
            <p:nvPr userDrawn="1"/>
          </p:nvGrpSpPr>
          <p:grpSpPr>
            <a:xfrm>
              <a:off x="5701067" y="2608994"/>
              <a:ext cx="1296009" cy="2165174"/>
              <a:chOff x="5016672" y="7030749"/>
              <a:chExt cx="2260600" cy="3776663"/>
            </a:xfrm>
          </p:grpSpPr>
          <p:sp>
            <p:nvSpPr>
              <p:cNvPr id="41" name="任意多边形: 形状 40">
                <a:extLst>
                  <a:ext uri="{FF2B5EF4-FFF2-40B4-BE49-F238E27FC236}">
                    <a16:creationId xmlns:a16="http://schemas.microsoft.com/office/drawing/2014/main" id="{9F44C610-E442-49CF-A44C-7BF0D186935F}"/>
                  </a:ext>
                </a:extLst>
              </p:cNvPr>
              <p:cNvSpPr/>
              <p:nvPr/>
            </p:nvSpPr>
            <p:spPr bwMode="auto">
              <a:xfrm>
                <a:off x="6213647" y="7718137"/>
                <a:ext cx="328613" cy="368300"/>
              </a:xfrm>
              <a:custGeom>
                <a:avLst/>
                <a:gdLst>
                  <a:gd name="T0" fmla="*/ 28 w 196"/>
                  <a:gd name="T1" fmla="*/ 0 h 220"/>
                  <a:gd name="T2" fmla="*/ 0 w 196"/>
                  <a:gd name="T3" fmla="*/ 168 h 220"/>
                  <a:gd name="T4" fmla="*/ 148 w 196"/>
                  <a:gd name="T5" fmla="*/ 208 h 220"/>
                  <a:gd name="T6" fmla="*/ 196 w 196"/>
                  <a:gd name="T7" fmla="*/ 160 h 220"/>
                  <a:gd name="T8" fmla="*/ 168 w 196"/>
                  <a:gd name="T9" fmla="*/ 148 h 220"/>
                  <a:gd name="T10" fmla="*/ 156 w 196"/>
                  <a:gd name="T11" fmla="*/ 20 h 220"/>
                  <a:gd name="T12" fmla="*/ 28 w 196"/>
                  <a:gd name="T13" fmla="*/ 0 h 220"/>
                </a:gdLst>
                <a:ahLst/>
                <a:cxnLst>
                  <a:cxn ang="0">
                    <a:pos x="T0" y="T1"/>
                  </a:cxn>
                  <a:cxn ang="0">
                    <a:pos x="T2" y="T3"/>
                  </a:cxn>
                  <a:cxn ang="0">
                    <a:pos x="T4" y="T5"/>
                  </a:cxn>
                  <a:cxn ang="0">
                    <a:pos x="T6" y="T7"/>
                  </a:cxn>
                  <a:cxn ang="0">
                    <a:pos x="T8" y="T9"/>
                  </a:cxn>
                  <a:cxn ang="0">
                    <a:pos x="T10" y="T11"/>
                  </a:cxn>
                  <a:cxn ang="0">
                    <a:pos x="T12" y="T13"/>
                  </a:cxn>
                </a:cxnLst>
                <a:rect l="0" t="0" r="r" b="b"/>
                <a:pathLst>
                  <a:path w="196" h="220">
                    <a:moveTo>
                      <a:pt x="28" y="0"/>
                    </a:moveTo>
                    <a:cubicBezTo>
                      <a:pt x="28" y="0"/>
                      <a:pt x="84" y="136"/>
                      <a:pt x="0" y="168"/>
                    </a:cubicBezTo>
                    <a:cubicBezTo>
                      <a:pt x="0" y="168"/>
                      <a:pt x="120" y="220"/>
                      <a:pt x="148" y="208"/>
                    </a:cubicBezTo>
                    <a:cubicBezTo>
                      <a:pt x="176" y="196"/>
                      <a:pt x="196" y="168"/>
                      <a:pt x="196" y="160"/>
                    </a:cubicBezTo>
                    <a:cubicBezTo>
                      <a:pt x="196" y="152"/>
                      <a:pt x="168" y="148"/>
                      <a:pt x="168" y="148"/>
                    </a:cubicBezTo>
                    <a:cubicBezTo>
                      <a:pt x="168" y="148"/>
                      <a:pt x="116" y="152"/>
                      <a:pt x="156" y="20"/>
                    </a:cubicBezTo>
                    <a:lnTo>
                      <a:pt x="28" y="0"/>
                    </a:lnTo>
                    <a:close/>
                  </a:path>
                </a:pathLst>
              </a:custGeom>
              <a:solidFill>
                <a:srgbClr val="FBBEB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2" name="椭圆 41">
                <a:extLst>
                  <a:ext uri="{FF2B5EF4-FFF2-40B4-BE49-F238E27FC236}">
                    <a16:creationId xmlns:a16="http://schemas.microsoft.com/office/drawing/2014/main" id="{54D530AC-4B8F-4890-BEBB-8E34B1336214}"/>
                  </a:ext>
                </a:extLst>
              </p:cNvPr>
              <p:cNvSpPr/>
              <p:nvPr/>
            </p:nvSpPr>
            <p:spPr bwMode="auto">
              <a:xfrm>
                <a:off x="6200947" y="7503824"/>
                <a:ext cx="333375" cy="334963"/>
              </a:xfrm>
              <a:prstGeom prst="ellipse">
                <a:avLst/>
              </a:prstGeom>
              <a:solidFill>
                <a:srgbClr val="FBBEB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3" name="椭圆 42">
                <a:extLst>
                  <a:ext uri="{FF2B5EF4-FFF2-40B4-BE49-F238E27FC236}">
                    <a16:creationId xmlns:a16="http://schemas.microsoft.com/office/drawing/2014/main" id="{F2BDF692-C707-4F56-9DFB-F9C121C82E93}"/>
                  </a:ext>
                </a:extLst>
              </p:cNvPr>
              <p:cNvSpPr/>
              <p:nvPr/>
            </p:nvSpPr>
            <p:spPr bwMode="auto">
              <a:xfrm>
                <a:off x="6110460" y="7427624"/>
                <a:ext cx="293688" cy="414338"/>
              </a:xfrm>
              <a:prstGeom prst="ellipse">
                <a:avLst/>
              </a:prstGeom>
              <a:solidFill>
                <a:srgbClr val="FF658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4" name="椭圆 43">
                <a:extLst>
                  <a:ext uri="{FF2B5EF4-FFF2-40B4-BE49-F238E27FC236}">
                    <a16:creationId xmlns:a16="http://schemas.microsoft.com/office/drawing/2014/main" id="{158F0B81-C298-41D1-94EC-E4A747FF3A31}"/>
                  </a:ext>
                </a:extLst>
              </p:cNvPr>
              <p:cNvSpPr/>
              <p:nvPr/>
            </p:nvSpPr>
            <p:spPr bwMode="auto">
              <a:xfrm>
                <a:off x="6004097" y="7360949"/>
                <a:ext cx="293688" cy="414338"/>
              </a:xfrm>
              <a:prstGeom prst="ellipse">
                <a:avLst/>
              </a:prstGeom>
              <a:solidFill>
                <a:srgbClr val="FF658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dirty="0"/>
              </a:p>
            </p:txBody>
          </p:sp>
          <p:sp>
            <p:nvSpPr>
              <p:cNvPr id="45" name="椭圆 44">
                <a:extLst>
                  <a:ext uri="{FF2B5EF4-FFF2-40B4-BE49-F238E27FC236}">
                    <a16:creationId xmlns:a16="http://schemas.microsoft.com/office/drawing/2014/main" id="{7E9951F1-6ED6-458D-95BF-5A841F27085F}"/>
                  </a:ext>
                </a:extLst>
              </p:cNvPr>
              <p:cNvSpPr/>
              <p:nvPr/>
            </p:nvSpPr>
            <p:spPr bwMode="auto">
              <a:xfrm>
                <a:off x="5929485" y="7313324"/>
                <a:ext cx="147638" cy="207963"/>
              </a:xfrm>
              <a:prstGeom prst="ellipse">
                <a:avLst/>
              </a:prstGeom>
              <a:solidFill>
                <a:srgbClr val="FF658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6" name="任意多边形: 形状 45">
                <a:extLst>
                  <a:ext uri="{FF2B5EF4-FFF2-40B4-BE49-F238E27FC236}">
                    <a16:creationId xmlns:a16="http://schemas.microsoft.com/office/drawing/2014/main" id="{B1EB5E4B-C384-4110-B1B2-266D1473CF23}"/>
                  </a:ext>
                </a:extLst>
              </p:cNvPr>
              <p:cNvSpPr/>
              <p:nvPr/>
            </p:nvSpPr>
            <p:spPr bwMode="auto">
              <a:xfrm>
                <a:off x="6534322" y="7030749"/>
                <a:ext cx="742950" cy="1068388"/>
              </a:xfrm>
              <a:custGeom>
                <a:avLst/>
                <a:gdLst>
                  <a:gd name="T0" fmla="*/ 0 w 444"/>
                  <a:gd name="T1" fmla="*/ 556 h 640"/>
                  <a:gd name="T2" fmla="*/ 112 w 444"/>
                  <a:gd name="T3" fmla="*/ 484 h 640"/>
                  <a:gd name="T4" fmla="*/ 372 w 444"/>
                  <a:gd name="T5" fmla="*/ 172 h 640"/>
                  <a:gd name="T6" fmla="*/ 404 w 444"/>
                  <a:gd name="T7" fmla="*/ 52 h 640"/>
                  <a:gd name="T8" fmla="*/ 412 w 444"/>
                  <a:gd name="T9" fmla="*/ 208 h 640"/>
                  <a:gd name="T10" fmla="*/ 309 w 444"/>
                  <a:gd name="T11" fmla="*/ 386 h 640"/>
                  <a:gd name="T12" fmla="*/ 237 w 444"/>
                  <a:gd name="T13" fmla="*/ 476 h 640"/>
                  <a:gd name="T14" fmla="*/ 48 w 444"/>
                  <a:gd name="T15" fmla="*/ 640 h 640"/>
                  <a:gd name="T16" fmla="*/ 0 w 444"/>
                  <a:gd name="T17" fmla="*/ 556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4" h="640">
                    <a:moveTo>
                      <a:pt x="0" y="556"/>
                    </a:moveTo>
                    <a:cubicBezTo>
                      <a:pt x="0" y="556"/>
                      <a:pt x="24" y="508"/>
                      <a:pt x="112" y="484"/>
                    </a:cubicBezTo>
                    <a:cubicBezTo>
                      <a:pt x="200" y="460"/>
                      <a:pt x="372" y="172"/>
                      <a:pt x="372" y="172"/>
                    </a:cubicBezTo>
                    <a:cubicBezTo>
                      <a:pt x="372" y="172"/>
                      <a:pt x="364" y="0"/>
                      <a:pt x="404" y="52"/>
                    </a:cubicBezTo>
                    <a:cubicBezTo>
                      <a:pt x="444" y="104"/>
                      <a:pt x="412" y="208"/>
                      <a:pt x="412" y="208"/>
                    </a:cubicBezTo>
                    <a:cubicBezTo>
                      <a:pt x="309" y="386"/>
                      <a:pt x="309" y="386"/>
                      <a:pt x="309" y="386"/>
                    </a:cubicBezTo>
                    <a:cubicBezTo>
                      <a:pt x="290" y="419"/>
                      <a:pt x="266" y="450"/>
                      <a:pt x="237" y="476"/>
                    </a:cubicBezTo>
                    <a:cubicBezTo>
                      <a:pt x="174" y="535"/>
                      <a:pt x="60" y="640"/>
                      <a:pt x="48" y="640"/>
                    </a:cubicBezTo>
                    <a:cubicBezTo>
                      <a:pt x="32" y="640"/>
                      <a:pt x="0" y="556"/>
                      <a:pt x="0" y="556"/>
                    </a:cubicBezTo>
                    <a:close/>
                  </a:path>
                </a:pathLst>
              </a:custGeom>
              <a:solidFill>
                <a:srgbClr val="FBBEB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7" name="任意多边形: 形状 46">
                <a:extLst>
                  <a:ext uri="{FF2B5EF4-FFF2-40B4-BE49-F238E27FC236}">
                    <a16:creationId xmlns:a16="http://schemas.microsoft.com/office/drawing/2014/main" id="{3A0AFA53-0E61-41EE-B9D2-7CD0EA3C00F1}"/>
                  </a:ext>
                </a:extLst>
              </p:cNvPr>
              <p:cNvSpPr/>
              <p:nvPr/>
            </p:nvSpPr>
            <p:spPr bwMode="auto">
              <a:xfrm>
                <a:off x="6280322" y="9100849"/>
                <a:ext cx="301625" cy="1482725"/>
              </a:xfrm>
              <a:custGeom>
                <a:avLst/>
                <a:gdLst>
                  <a:gd name="T0" fmla="*/ 12 w 180"/>
                  <a:gd name="T1" fmla="*/ 0 h 888"/>
                  <a:gd name="T2" fmla="*/ 32 w 180"/>
                  <a:gd name="T3" fmla="*/ 372 h 888"/>
                  <a:gd name="T4" fmla="*/ 40 w 180"/>
                  <a:gd name="T5" fmla="*/ 656 h 888"/>
                  <a:gd name="T6" fmla="*/ 32 w 180"/>
                  <a:gd name="T7" fmla="*/ 832 h 888"/>
                  <a:gd name="T8" fmla="*/ 160 w 180"/>
                  <a:gd name="T9" fmla="*/ 888 h 888"/>
                  <a:gd name="T10" fmla="*/ 124 w 180"/>
                  <a:gd name="T11" fmla="*/ 612 h 888"/>
                  <a:gd name="T12" fmla="*/ 152 w 180"/>
                  <a:gd name="T13" fmla="*/ 344 h 888"/>
                  <a:gd name="T14" fmla="*/ 180 w 180"/>
                  <a:gd name="T15" fmla="*/ 24 h 888"/>
                  <a:gd name="T16" fmla="*/ 12 w 180"/>
                  <a:gd name="T17" fmla="*/ 0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0" h="888">
                    <a:moveTo>
                      <a:pt x="12" y="0"/>
                    </a:moveTo>
                    <a:cubicBezTo>
                      <a:pt x="12" y="0"/>
                      <a:pt x="40" y="340"/>
                      <a:pt x="32" y="372"/>
                    </a:cubicBezTo>
                    <a:cubicBezTo>
                      <a:pt x="24" y="404"/>
                      <a:pt x="0" y="468"/>
                      <a:pt x="40" y="656"/>
                    </a:cubicBezTo>
                    <a:cubicBezTo>
                      <a:pt x="80" y="844"/>
                      <a:pt x="32" y="832"/>
                      <a:pt x="32" y="832"/>
                    </a:cubicBezTo>
                    <a:cubicBezTo>
                      <a:pt x="160" y="888"/>
                      <a:pt x="160" y="888"/>
                      <a:pt x="160" y="888"/>
                    </a:cubicBezTo>
                    <a:cubicBezTo>
                      <a:pt x="160" y="888"/>
                      <a:pt x="116" y="672"/>
                      <a:pt x="124" y="612"/>
                    </a:cubicBezTo>
                    <a:cubicBezTo>
                      <a:pt x="132" y="552"/>
                      <a:pt x="128" y="428"/>
                      <a:pt x="152" y="344"/>
                    </a:cubicBezTo>
                    <a:cubicBezTo>
                      <a:pt x="176" y="260"/>
                      <a:pt x="180" y="24"/>
                      <a:pt x="180" y="24"/>
                    </a:cubicBezTo>
                    <a:cubicBezTo>
                      <a:pt x="12" y="0"/>
                      <a:pt x="12" y="0"/>
                      <a:pt x="12" y="0"/>
                    </a:cubicBezTo>
                  </a:path>
                </a:pathLst>
              </a:custGeom>
              <a:solidFill>
                <a:srgbClr val="FBBEB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8" name="任意多边形: 形状 47">
                <a:extLst>
                  <a:ext uri="{FF2B5EF4-FFF2-40B4-BE49-F238E27FC236}">
                    <a16:creationId xmlns:a16="http://schemas.microsoft.com/office/drawing/2014/main" id="{26923DE2-7970-4B8E-84B2-B7E7EC1757A8}"/>
                  </a:ext>
                </a:extLst>
              </p:cNvPr>
              <p:cNvSpPr/>
              <p:nvPr/>
            </p:nvSpPr>
            <p:spPr bwMode="auto">
              <a:xfrm>
                <a:off x="6300960" y="9100849"/>
                <a:ext cx="280988" cy="1482725"/>
              </a:xfrm>
              <a:custGeom>
                <a:avLst/>
                <a:gdLst>
                  <a:gd name="T0" fmla="*/ 0 w 168"/>
                  <a:gd name="T1" fmla="*/ 0 h 888"/>
                  <a:gd name="T2" fmla="*/ 22 w 168"/>
                  <a:gd name="T3" fmla="*/ 347 h 888"/>
                  <a:gd name="T4" fmla="*/ 20 w 168"/>
                  <a:gd name="T5" fmla="*/ 372 h 888"/>
                  <a:gd name="T6" fmla="*/ 6 w 168"/>
                  <a:gd name="T7" fmla="*/ 476 h 888"/>
                  <a:gd name="T8" fmla="*/ 28 w 168"/>
                  <a:gd name="T9" fmla="*/ 656 h 888"/>
                  <a:gd name="T10" fmla="*/ 44 w 168"/>
                  <a:gd name="T11" fmla="*/ 775 h 888"/>
                  <a:gd name="T12" fmla="*/ 22 w 168"/>
                  <a:gd name="T13" fmla="*/ 832 h 888"/>
                  <a:gd name="T14" fmla="*/ 20 w 168"/>
                  <a:gd name="T15" fmla="*/ 832 h 888"/>
                  <a:gd name="T16" fmla="*/ 148 w 168"/>
                  <a:gd name="T17" fmla="*/ 888 h 888"/>
                  <a:gd name="T18" fmla="*/ 111 w 168"/>
                  <a:gd name="T19" fmla="*/ 630 h 888"/>
                  <a:gd name="T20" fmla="*/ 112 w 168"/>
                  <a:gd name="T21" fmla="*/ 612 h 888"/>
                  <a:gd name="T22" fmla="*/ 140 w 168"/>
                  <a:gd name="T23" fmla="*/ 344 h 888"/>
                  <a:gd name="T24" fmla="*/ 168 w 168"/>
                  <a:gd name="T25" fmla="*/ 24 h 888"/>
                  <a:gd name="T26" fmla="*/ 0 w 168"/>
                  <a:gd name="T27" fmla="*/ 0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8" h="888">
                    <a:moveTo>
                      <a:pt x="0" y="0"/>
                    </a:moveTo>
                    <a:cubicBezTo>
                      <a:pt x="0" y="0"/>
                      <a:pt x="22" y="260"/>
                      <a:pt x="22" y="347"/>
                    </a:cubicBezTo>
                    <a:cubicBezTo>
                      <a:pt x="22" y="359"/>
                      <a:pt x="21" y="368"/>
                      <a:pt x="20" y="372"/>
                    </a:cubicBezTo>
                    <a:cubicBezTo>
                      <a:pt x="16" y="390"/>
                      <a:pt x="6" y="419"/>
                      <a:pt x="6" y="476"/>
                    </a:cubicBezTo>
                    <a:cubicBezTo>
                      <a:pt x="6" y="518"/>
                      <a:pt x="11" y="576"/>
                      <a:pt x="28" y="656"/>
                    </a:cubicBezTo>
                    <a:cubicBezTo>
                      <a:pt x="40" y="711"/>
                      <a:pt x="44" y="749"/>
                      <a:pt x="44" y="775"/>
                    </a:cubicBezTo>
                    <a:cubicBezTo>
                      <a:pt x="44" y="828"/>
                      <a:pt x="27" y="832"/>
                      <a:pt x="22" y="832"/>
                    </a:cubicBezTo>
                    <a:cubicBezTo>
                      <a:pt x="21" y="832"/>
                      <a:pt x="20" y="832"/>
                      <a:pt x="20" y="832"/>
                    </a:cubicBezTo>
                    <a:cubicBezTo>
                      <a:pt x="148" y="888"/>
                      <a:pt x="148" y="888"/>
                      <a:pt x="148" y="888"/>
                    </a:cubicBezTo>
                    <a:cubicBezTo>
                      <a:pt x="148" y="888"/>
                      <a:pt x="111" y="706"/>
                      <a:pt x="111" y="630"/>
                    </a:cubicBezTo>
                    <a:cubicBezTo>
                      <a:pt x="111" y="623"/>
                      <a:pt x="111" y="617"/>
                      <a:pt x="112" y="612"/>
                    </a:cubicBezTo>
                    <a:cubicBezTo>
                      <a:pt x="120" y="552"/>
                      <a:pt x="116" y="428"/>
                      <a:pt x="140" y="344"/>
                    </a:cubicBezTo>
                    <a:cubicBezTo>
                      <a:pt x="164" y="260"/>
                      <a:pt x="168" y="24"/>
                      <a:pt x="168" y="24"/>
                    </a:cubicBezTo>
                    <a:cubicBezTo>
                      <a:pt x="0" y="0"/>
                      <a:pt x="0" y="0"/>
                      <a:pt x="0" y="0"/>
                    </a:cubicBezTo>
                  </a:path>
                </a:pathLst>
              </a:custGeom>
              <a:solidFill>
                <a:srgbClr val="E1ABA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9" name="任意多边形: 形状 48">
                <a:extLst>
                  <a:ext uri="{FF2B5EF4-FFF2-40B4-BE49-F238E27FC236}">
                    <a16:creationId xmlns:a16="http://schemas.microsoft.com/office/drawing/2014/main" id="{45BE9F44-51E8-41E9-96BD-6051B78D2036}"/>
                  </a:ext>
                </a:extLst>
              </p:cNvPr>
              <p:cNvSpPr/>
              <p:nvPr/>
            </p:nvSpPr>
            <p:spPr bwMode="auto">
              <a:xfrm>
                <a:off x="6273972" y="10383549"/>
                <a:ext cx="461963" cy="423863"/>
              </a:xfrm>
              <a:custGeom>
                <a:avLst/>
                <a:gdLst>
                  <a:gd name="T0" fmla="*/ 159 w 276"/>
                  <a:gd name="T1" fmla="*/ 76 h 254"/>
                  <a:gd name="T2" fmla="*/ 76 w 276"/>
                  <a:gd name="T3" fmla="*/ 40 h 254"/>
                  <a:gd name="T4" fmla="*/ 24 w 276"/>
                  <a:gd name="T5" fmla="*/ 40 h 254"/>
                  <a:gd name="T6" fmla="*/ 32 w 276"/>
                  <a:gd name="T7" fmla="*/ 104 h 254"/>
                  <a:gd name="T8" fmla="*/ 223 w 276"/>
                  <a:gd name="T9" fmla="*/ 249 h 254"/>
                  <a:gd name="T10" fmla="*/ 228 w 276"/>
                  <a:gd name="T11" fmla="*/ 248 h 254"/>
                  <a:gd name="T12" fmla="*/ 208 w 276"/>
                  <a:gd name="T13" fmla="*/ 180 h 254"/>
                  <a:gd name="T14" fmla="*/ 163 w 276"/>
                  <a:gd name="T15" fmla="*/ 79 h 254"/>
                  <a:gd name="T16" fmla="*/ 161 w 276"/>
                  <a:gd name="T17" fmla="*/ 76 h 254"/>
                  <a:gd name="T18" fmla="*/ 159 w 276"/>
                  <a:gd name="T19" fmla="*/ 76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6" h="254">
                    <a:moveTo>
                      <a:pt x="159" y="76"/>
                    </a:moveTo>
                    <a:cubicBezTo>
                      <a:pt x="149" y="83"/>
                      <a:pt x="124" y="90"/>
                      <a:pt x="76" y="40"/>
                    </a:cubicBezTo>
                    <a:cubicBezTo>
                      <a:pt x="76" y="40"/>
                      <a:pt x="48" y="0"/>
                      <a:pt x="24" y="40"/>
                    </a:cubicBezTo>
                    <a:cubicBezTo>
                      <a:pt x="0" y="80"/>
                      <a:pt x="16" y="84"/>
                      <a:pt x="32" y="104"/>
                    </a:cubicBezTo>
                    <a:cubicBezTo>
                      <a:pt x="48" y="123"/>
                      <a:pt x="171" y="254"/>
                      <a:pt x="223" y="249"/>
                    </a:cubicBezTo>
                    <a:cubicBezTo>
                      <a:pt x="225" y="249"/>
                      <a:pt x="226" y="248"/>
                      <a:pt x="228" y="248"/>
                    </a:cubicBezTo>
                    <a:cubicBezTo>
                      <a:pt x="276" y="232"/>
                      <a:pt x="208" y="180"/>
                      <a:pt x="208" y="180"/>
                    </a:cubicBezTo>
                    <a:cubicBezTo>
                      <a:pt x="208" y="180"/>
                      <a:pt x="164" y="111"/>
                      <a:pt x="163" y="79"/>
                    </a:cubicBezTo>
                    <a:cubicBezTo>
                      <a:pt x="163" y="77"/>
                      <a:pt x="162" y="76"/>
                      <a:pt x="161" y="76"/>
                    </a:cubicBezTo>
                    <a:cubicBezTo>
                      <a:pt x="160" y="76"/>
                      <a:pt x="160" y="76"/>
                      <a:pt x="159" y="76"/>
                    </a:cubicBezTo>
                    <a:close/>
                  </a:path>
                </a:pathLst>
              </a:custGeom>
              <a:solidFill>
                <a:srgbClr val="3F3D5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0" name="任意多边形: 形状 49">
                <a:extLst>
                  <a:ext uri="{FF2B5EF4-FFF2-40B4-BE49-F238E27FC236}">
                    <a16:creationId xmlns:a16="http://schemas.microsoft.com/office/drawing/2014/main" id="{1DC8C563-8CAE-484F-9185-7EECCD678B34}"/>
                  </a:ext>
                </a:extLst>
              </p:cNvPr>
              <p:cNvSpPr/>
              <p:nvPr/>
            </p:nvSpPr>
            <p:spPr bwMode="auto">
              <a:xfrm>
                <a:off x="5143672" y="9034174"/>
                <a:ext cx="1331913" cy="862013"/>
              </a:xfrm>
              <a:custGeom>
                <a:avLst/>
                <a:gdLst>
                  <a:gd name="T0" fmla="*/ 596 w 796"/>
                  <a:gd name="T1" fmla="*/ 0 h 516"/>
                  <a:gd name="T2" fmla="*/ 500 w 796"/>
                  <a:gd name="T3" fmla="*/ 236 h 516"/>
                  <a:gd name="T4" fmla="*/ 402 w 796"/>
                  <a:gd name="T5" fmla="*/ 294 h 516"/>
                  <a:gd name="T6" fmla="*/ 265 w 796"/>
                  <a:gd name="T7" fmla="*/ 336 h 516"/>
                  <a:gd name="T8" fmla="*/ 84 w 796"/>
                  <a:gd name="T9" fmla="*/ 396 h 516"/>
                  <a:gd name="T10" fmla="*/ 68 w 796"/>
                  <a:gd name="T11" fmla="*/ 516 h 516"/>
                  <a:gd name="T12" fmla="*/ 308 w 796"/>
                  <a:gd name="T13" fmla="*/ 432 h 516"/>
                  <a:gd name="T14" fmla="*/ 604 w 796"/>
                  <a:gd name="T15" fmla="*/ 340 h 516"/>
                  <a:gd name="T16" fmla="*/ 796 w 796"/>
                  <a:gd name="T17" fmla="*/ 40 h 516"/>
                  <a:gd name="T18" fmla="*/ 596 w 796"/>
                  <a:gd name="T19" fmla="*/ 0 h 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96" h="516">
                    <a:moveTo>
                      <a:pt x="596" y="0"/>
                    </a:moveTo>
                    <a:cubicBezTo>
                      <a:pt x="596" y="0"/>
                      <a:pt x="528" y="156"/>
                      <a:pt x="500" y="236"/>
                    </a:cubicBezTo>
                    <a:cubicBezTo>
                      <a:pt x="485" y="278"/>
                      <a:pt x="441" y="291"/>
                      <a:pt x="402" y="294"/>
                    </a:cubicBezTo>
                    <a:cubicBezTo>
                      <a:pt x="354" y="298"/>
                      <a:pt x="307" y="312"/>
                      <a:pt x="265" y="336"/>
                    </a:cubicBezTo>
                    <a:cubicBezTo>
                      <a:pt x="209" y="367"/>
                      <a:pt x="133" y="403"/>
                      <a:pt x="84" y="396"/>
                    </a:cubicBezTo>
                    <a:cubicBezTo>
                      <a:pt x="0" y="384"/>
                      <a:pt x="68" y="516"/>
                      <a:pt x="68" y="516"/>
                    </a:cubicBezTo>
                    <a:cubicBezTo>
                      <a:pt x="68" y="516"/>
                      <a:pt x="192" y="440"/>
                      <a:pt x="308" y="432"/>
                    </a:cubicBezTo>
                    <a:cubicBezTo>
                      <a:pt x="424" y="424"/>
                      <a:pt x="548" y="412"/>
                      <a:pt x="604" y="340"/>
                    </a:cubicBezTo>
                    <a:cubicBezTo>
                      <a:pt x="660" y="268"/>
                      <a:pt x="796" y="40"/>
                      <a:pt x="796" y="40"/>
                    </a:cubicBezTo>
                    <a:lnTo>
                      <a:pt x="596" y="0"/>
                    </a:lnTo>
                    <a:close/>
                  </a:path>
                </a:pathLst>
              </a:custGeom>
              <a:solidFill>
                <a:srgbClr val="FBBEB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1" name="任意多边形: 形状 50">
                <a:extLst>
                  <a:ext uri="{FF2B5EF4-FFF2-40B4-BE49-F238E27FC236}">
                    <a16:creationId xmlns:a16="http://schemas.microsoft.com/office/drawing/2014/main" id="{F8D02336-9B70-4D99-A63A-8666FBA3B171}"/>
                  </a:ext>
                </a:extLst>
              </p:cNvPr>
              <p:cNvSpPr/>
              <p:nvPr/>
            </p:nvSpPr>
            <p:spPr bwMode="auto">
              <a:xfrm>
                <a:off x="5016672" y="9581862"/>
                <a:ext cx="307975" cy="514350"/>
              </a:xfrm>
              <a:custGeom>
                <a:avLst/>
                <a:gdLst>
                  <a:gd name="T0" fmla="*/ 148 w 184"/>
                  <a:gd name="T1" fmla="*/ 168 h 308"/>
                  <a:gd name="T2" fmla="*/ 140 w 184"/>
                  <a:gd name="T3" fmla="*/ 112 h 308"/>
                  <a:gd name="T4" fmla="*/ 184 w 184"/>
                  <a:gd name="T5" fmla="*/ 60 h 308"/>
                  <a:gd name="T6" fmla="*/ 108 w 184"/>
                  <a:gd name="T7" fmla="*/ 32 h 308"/>
                  <a:gd name="T8" fmla="*/ 20 w 184"/>
                  <a:gd name="T9" fmla="*/ 252 h 308"/>
                  <a:gd name="T10" fmla="*/ 84 w 184"/>
                  <a:gd name="T11" fmla="*/ 260 h 308"/>
                  <a:gd name="T12" fmla="*/ 169 w 184"/>
                  <a:gd name="T13" fmla="*/ 174 h 308"/>
                  <a:gd name="T14" fmla="*/ 148 w 184"/>
                  <a:gd name="T15" fmla="*/ 168 h 3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4" h="308">
                    <a:moveTo>
                      <a:pt x="148" y="168"/>
                    </a:moveTo>
                    <a:cubicBezTo>
                      <a:pt x="148" y="168"/>
                      <a:pt x="108" y="140"/>
                      <a:pt x="140" y="112"/>
                    </a:cubicBezTo>
                    <a:cubicBezTo>
                      <a:pt x="172" y="84"/>
                      <a:pt x="184" y="60"/>
                      <a:pt x="184" y="60"/>
                    </a:cubicBezTo>
                    <a:cubicBezTo>
                      <a:pt x="184" y="60"/>
                      <a:pt x="128" y="0"/>
                      <a:pt x="108" y="32"/>
                    </a:cubicBezTo>
                    <a:cubicBezTo>
                      <a:pt x="88" y="64"/>
                      <a:pt x="0" y="208"/>
                      <a:pt x="20" y="252"/>
                    </a:cubicBezTo>
                    <a:cubicBezTo>
                      <a:pt x="40" y="296"/>
                      <a:pt x="60" y="308"/>
                      <a:pt x="84" y="260"/>
                    </a:cubicBezTo>
                    <a:cubicBezTo>
                      <a:pt x="108" y="212"/>
                      <a:pt x="169" y="174"/>
                      <a:pt x="169" y="174"/>
                    </a:cubicBezTo>
                    <a:lnTo>
                      <a:pt x="148" y="168"/>
                    </a:lnTo>
                    <a:close/>
                  </a:path>
                </a:pathLst>
              </a:custGeom>
              <a:solidFill>
                <a:srgbClr val="3F3D5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2" name="任意多边形: 形状 51">
                <a:extLst>
                  <a:ext uri="{FF2B5EF4-FFF2-40B4-BE49-F238E27FC236}">
                    <a16:creationId xmlns:a16="http://schemas.microsoft.com/office/drawing/2014/main" id="{09E34FA7-2AB7-4013-8D3A-84A4AD583603}"/>
                  </a:ext>
                </a:extLst>
              </p:cNvPr>
              <p:cNvSpPr/>
              <p:nvPr/>
            </p:nvSpPr>
            <p:spPr bwMode="auto">
              <a:xfrm>
                <a:off x="6110460" y="7941974"/>
                <a:ext cx="587375" cy="665163"/>
              </a:xfrm>
              <a:custGeom>
                <a:avLst/>
                <a:gdLst>
                  <a:gd name="T0" fmla="*/ 238 w 351"/>
                  <a:gd name="T1" fmla="*/ 30 h 398"/>
                  <a:gd name="T2" fmla="*/ 101 w 351"/>
                  <a:gd name="T3" fmla="*/ 31 h 398"/>
                  <a:gd name="T4" fmla="*/ 18 w 351"/>
                  <a:gd name="T5" fmla="*/ 70 h 398"/>
                  <a:gd name="T6" fmla="*/ 54 w 351"/>
                  <a:gd name="T7" fmla="*/ 202 h 398"/>
                  <a:gd name="T8" fmla="*/ 102 w 351"/>
                  <a:gd name="T9" fmla="*/ 354 h 398"/>
                  <a:gd name="T10" fmla="*/ 330 w 351"/>
                  <a:gd name="T11" fmla="*/ 326 h 398"/>
                  <a:gd name="T12" fmla="*/ 326 w 351"/>
                  <a:gd name="T13" fmla="*/ 230 h 398"/>
                  <a:gd name="T14" fmla="*/ 330 w 351"/>
                  <a:gd name="T15" fmla="*/ 117 h 398"/>
                  <a:gd name="T16" fmla="*/ 306 w 351"/>
                  <a:gd name="T17" fmla="*/ 64 h 398"/>
                  <a:gd name="T18" fmla="*/ 254 w 351"/>
                  <a:gd name="T19" fmla="*/ 2 h 398"/>
                  <a:gd name="T20" fmla="*/ 217 w 351"/>
                  <a:gd name="T21" fmla="*/ 9 h 398"/>
                  <a:gd name="T22" fmla="*/ 238 w 351"/>
                  <a:gd name="T23" fmla="*/ 30 h 3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1" h="398">
                    <a:moveTo>
                      <a:pt x="238" y="30"/>
                    </a:moveTo>
                    <a:cubicBezTo>
                      <a:pt x="238" y="30"/>
                      <a:pt x="225" y="56"/>
                      <a:pt x="101" y="31"/>
                    </a:cubicBezTo>
                    <a:cubicBezTo>
                      <a:pt x="68" y="23"/>
                      <a:pt x="33" y="39"/>
                      <a:pt x="18" y="70"/>
                    </a:cubicBezTo>
                    <a:cubicBezTo>
                      <a:pt x="2" y="101"/>
                      <a:pt x="0" y="146"/>
                      <a:pt x="54" y="202"/>
                    </a:cubicBezTo>
                    <a:cubicBezTo>
                      <a:pt x="54" y="202"/>
                      <a:pt x="150" y="310"/>
                      <a:pt x="102" y="354"/>
                    </a:cubicBezTo>
                    <a:cubicBezTo>
                      <a:pt x="54" y="398"/>
                      <a:pt x="330" y="326"/>
                      <a:pt x="330" y="326"/>
                    </a:cubicBezTo>
                    <a:cubicBezTo>
                      <a:pt x="330" y="326"/>
                      <a:pt x="294" y="302"/>
                      <a:pt x="326" y="230"/>
                    </a:cubicBezTo>
                    <a:cubicBezTo>
                      <a:pt x="351" y="173"/>
                      <a:pt x="349" y="141"/>
                      <a:pt x="330" y="117"/>
                    </a:cubicBezTo>
                    <a:cubicBezTo>
                      <a:pt x="318" y="101"/>
                      <a:pt x="310" y="83"/>
                      <a:pt x="306" y="64"/>
                    </a:cubicBezTo>
                    <a:cubicBezTo>
                      <a:pt x="301" y="38"/>
                      <a:pt x="287" y="4"/>
                      <a:pt x="254" y="2"/>
                    </a:cubicBezTo>
                    <a:cubicBezTo>
                      <a:pt x="254" y="2"/>
                      <a:pt x="219" y="0"/>
                      <a:pt x="217" y="9"/>
                    </a:cubicBezTo>
                    <a:cubicBezTo>
                      <a:pt x="214" y="18"/>
                      <a:pt x="246" y="26"/>
                      <a:pt x="238" y="30"/>
                    </a:cubicBezTo>
                    <a:close/>
                  </a:path>
                </a:pathLst>
              </a:custGeom>
              <a:solidFill>
                <a:schemeClr val="accent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3" name="任意多边形: 形状 52">
                <a:extLst>
                  <a:ext uri="{FF2B5EF4-FFF2-40B4-BE49-F238E27FC236}">
                    <a16:creationId xmlns:a16="http://schemas.microsoft.com/office/drawing/2014/main" id="{0F82B6C6-9128-47D0-8A0E-C7F94F5495CD}"/>
                  </a:ext>
                </a:extLst>
              </p:cNvPr>
              <p:cNvSpPr/>
              <p:nvPr/>
            </p:nvSpPr>
            <p:spPr bwMode="auto">
              <a:xfrm>
                <a:off x="5370685" y="7995949"/>
                <a:ext cx="896938" cy="877888"/>
              </a:xfrm>
              <a:custGeom>
                <a:avLst/>
                <a:gdLst>
                  <a:gd name="T0" fmla="*/ 534 w 536"/>
                  <a:gd name="T1" fmla="*/ 83 h 526"/>
                  <a:gd name="T2" fmla="*/ 531 w 536"/>
                  <a:gd name="T3" fmla="*/ 66 h 526"/>
                  <a:gd name="T4" fmla="*/ 488 w 536"/>
                  <a:gd name="T5" fmla="*/ 8 h 526"/>
                  <a:gd name="T6" fmla="*/ 404 w 536"/>
                  <a:gd name="T7" fmla="*/ 118 h 526"/>
                  <a:gd name="T8" fmla="*/ 316 w 536"/>
                  <a:gd name="T9" fmla="*/ 258 h 526"/>
                  <a:gd name="T10" fmla="*/ 120 w 536"/>
                  <a:gd name="T11" fmla="*/ 430 h 526"/>
                  <a:gd name="T12" fmla="*/ 44 w 536"/>
                  <a:gd name="T13" fmla="*/ 494 h 526"/>
                  <a:gd name="T14" fmla="*/ 144 w 536"/>
                  <a:gd name="T15" fmla="*/ 474 h 526"/>
                  <a:gd name="T16" fmla="*/ 286 w 536"/>
                  <a:gd name="T17" fmla="*/ 389 h 526"/>
                  <a:gd name="T18" fmla="*/ 410 w 536"/>
                  <a:gd name="T19" fmla="*/ 272 h 526"/>
                  <a:gd name="T20" fmla="*/ 500 w 536"/>
                  <a:gd name="T21" fmla="*/ 163 h 526"/>
                  <a:gd name="T22" fmla="*/ 530 w 536"/>
                  <a:gd name="T23" fmla="*/ 124 h 526"/>
                  <a:gd name="T24" fmla="*/ 534 w 536"/>
                  <a:gd name="T25" fmla="*/ 83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36" h="526">
                    <a:moveTo>
                      <a:pt x="534" y="83"/>
                    </a:moveTo>
                    <a:cubicBezTo>
                      <a:pt x="533" y="77"/>
                      <a:pt x="532" y="71"/>
                      <a:pt x="531" y="66"/>
                    </a:cubicBezTo>
                    <a:cubicBezTo>
                      <a:pt x="529" y="46"/>
                      <a:pt x="520" y="0"/>
                      <a:pt x="488" y="8"/>
                    </a:cubicBezTo>
                    <a:cubicBezTo>
                      <a:pt x="448" y="18"/>
                      <a:pt x="404" y="118"/>
                      <a:pt x="404" y="118"/>
                    </a:cubicBezTo>
                    <a:cubicBezTo>
                      <a:pt x="404" y="118"/>
                      <a:pt x="368" y="230"/>
                      <a:pt x="316" y="258"/>
                    </a:cubicBezTo>
                    <a:cubicBezTo>
                      <a:pt x="264" y="286"/>
                      <a:pt x="120" y="430"/>
                      <a:pt x="120" y="430"/>
                    </a:cubicBezTo>
                    <a:cubicBezTo>
                      <a:pt x="120" y="430"/>
                      <a:pt x="0" y="462"/>
                      <a:pt x="44" y="494"/>
                    </a:cubicBezTo>
                    <a:cubicBezTo>
                      <a:pt x="88" y="526"/>
                      <a:pt x="144" y="474"/>
                      <a:pt x="144" y="474"/>
                    </a:cubicBezTo>
                    <a:cubicBezTo>
                      <a:pt x="286" y="389"/>
                      <a:pt x="286" y="389"/>
                      <a:pt x="286" y="389"/>
                    </a:cubicBezTo>
                    <a:cubicBezTo>
                      <a:pt x="335" y="359"/>
                      <a:pt x="378" y="319"/>
                      <a:pt x="410" y="272"/>
                    </a:cubicBezTo>
                    <a:cubicBezTo>
                      <a:pt x="440" y="229"/>
                      <a:pt x="477" y="180"/>
                      <a:pt x="500" y="163"/>
                    </a:cubicBezTo>
                    <a:cubicBezTo>
                      <a:pt x="514" y="154"/>
                      <a:pt x="525" y="140"/>
                      <a:pt x="530" y="124"/>
                    </a:cubicBezTo>
                    <a:cubicBezTo>
                      <a:pt x="535" y="110"/>
                      <a:pt x="536" y="96"/>
                      <a:pt x="534" y="83"/>
                    </a:cubicBezTo>
                    <a:close/>
                  </a:path>
                </a:pathLst>
              </a:custGeom>
              <a:solidFill>
                <a:srgbClr val="FBBEB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4" name="任意多边形: 形状 53">
                <a:extLst>
                  <a:ext uri="{FF2B5EF4-FFF2-40B4-BE49-F238E27FC236}">
                    <a16:creationId xmlns:a16="http://schemas.microsoft.com/office/drawing/2014/main" id="{CC77E140-11F6-4242-A441-B04BDBA111A4}"/>
                  </a:ext>
                </a:extLst>
              </p:cNvPr>
              <p:cNvSpPr/>
              <p:nvPr/>
            </p:nvSpPr>
            <p:spPr bwMode="auto">
              <a:xfrm>
                <a:off x="5538960" y="8440449"/>
                <a:ext cx="1584325" cy="854075"/>
              </a:xfrm>
              <a:custGeom>
                <a:avLst/>
                <a:gdLst>
                  <a:gd name="T0" fmla="*/ 468 w 948"/>
                  <a:gd name="T1" fmla="*/ 48 h 512"/>
                  <a:gd name="T2" fmla="*/ 180 w 948"/>
                  <a:gd name="T3" fmla="*/ 148 h 512"/>
                  <a:gd name="T4" fmla="*/ 8 w 948"/>
                  <a:gd name="T5" fmla="*/ 256 h 512"/>
                  <a:gd name="T6" fmla="*/ 624 w 948"/>
                  <a:gd name="T7" fmla="*/ 484 h 512"/>
                  <a:gd name="T8" fmla="*/ 869 w 948"/>
                  <a:gd name="T9" fmla="*/ 442 h 512"/>
                  <a:gd name="T10" fmla="*/ 908 w 948"/>
                  <a:gd name="T11" fmla="*/ 416 h 512"/>
                  <a:gd name="T12" fmla="*/ 927 w 948"/>
                  <a:gd name="T13" fmla="*/ 398 h 512"/>
                  <a:gd name="T14" fmla="*/ 937 w 948"/>
                  <a:gd name="T15" fmla="*/ 350 h 512"/>
                  <a:gd name="T16" fmla="*/ 936 w 948"/>
                  <a:gd name="T17" fmla="*/ 349 h 512"/>
                  <a:gd name="T18" fmla="*/ 652 w 948"/>
                  <a:gd name="T19" fmla="*/ 8 h 512"/>
                  <a:gd name="T20" fmla="*/ 468 w 948"/>
                  <a:gd name="T21" fmla="*/ 48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48" h="512">
                    <a:moveTo>
                      <a:pt x="468" y="48"/>
                    </a:moveTo>
                    <a:cubicBezTo>
                      <a:pt x="468" y="48"/>
                      <a:pt x="284" y="24"/>
                      <a:pt x="180" y="148"/>
                    </a:cubicBezTo>
                    <a:cubicBezTo>
                      <a:pt x="76" y="272"/>
                      <a:pt x="0" y="236"/>
                      <a:pt x="8" y="256"/>
                    </a:cubicBezTo>
                    <a:cubicBezTo>
                      <a:pt x="16" y="276"/>
                      <a:pt x="400" y="512"/>
                      <a:pt x="624" y="484"/>
                    </a:cubicBezTo>
                    <a:cubicBezTo>
                      <a:pt x="760" y="467"/>
                      <a:pt x="833" y="451"/>
                      <a:pt x="869" y="442"/>
                    </a:cubicBezTo>
                    <a:cubicBezTo>
                      <a:pt x="884" y="438"/>
                      <a:pt x="898" y="428"/>
                      <a:pt x="908" y="416"/>
                    </a:cubicBezTo>
                    <a:cubicBezTo>
                      <a:pt x="913" y="409"/>
                      <a:pt x="920" y="403"/>
                      <a:pt x="927" y="398"/>
                    </a:cubicBezTo>
                    <a:cubicBezTo>
                      <a:pt x="943" y="387"/>
                      <a:pt x="948" y="366"/>
                      <a:pt x="937" y="350"/>
                    </a:cubicBezTo>
                    <a:cubicBezTo>
                      <a:pt x="936" y="349"/>
                      <a:pt x="936" y="349"/>
                      <a:pt x="936" y="349"/>
                    </a:cubicBezTo>
                    <a:cubicBezTo>
                      <a:pt x="873" y="257"/>
                      <a:pt x="701" y="14"/>
                      <a:pt x="652" y="8"/>
                    </a:cubicBezTo>
                    <a:cubicBezTo>
                      <a:pt x="592" y="0"/>
                      <a:pt x="468" y="48"/>
                      <a:pt x="468" y="48"/>
                    </a:cubicBezTo>
                    <a:close/>
                  </a:path>
                </a:pathLst>
              </a:custGeom>
              <a:solidFill>
                <a:schemeClr val="accent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5" name="椭圆 54">
                <a:extLst>
                  <a:ext uri="{FF2B5EF4-FFF2-40B4-BE49-F238E27FC236}">
                    <a16:creationId xmlns:a16="http://schemas.microsoft.com/office/drawing/2014/main" id="{4FBBE537-40D0-4E92-A994-E636066CB6C8}"/>
                  </a:ext>
                </a:extLst>
              </p:cNvPr>
              <p:cNvSpPr/>
              <p:nvPr/>
            </p:nvSpPr>
            <p:spPr bwMode="auto">
              <a:xfrm>
                <a:off x="6264447" y="7414924"/>
                <a:ext cx="214313" cy="152400"/>
              </a:xfrm>
              <a:prstGeom prst="ellipse">
                <a:avLst/>
              </a:prstGeom>
              <a:solidFill>
                <a:srgbClr val="FF658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grpSp>
          <p:nvGrpSpPr>
            <p:cNvPr id="56" name="组合 55">
              <a:extLst>
                <a:ext uri="{FF2B5EF4-FFF2-40B4-BE49-F238E27FC236}">
                  <a16:creationId xmlns:a16="http://schemas.microsoft.com/office/drawing/2014/main" id="{3C6693CA-AD98-4359-810F-DFA30D687E45}"/>
                </a:ext>
              </a:extLst>
            </p:cNvPr>
            <p:cNvGrpSpPr/>
            <p:nvPr userDrawn="1"/>
          </p:nvGrpSpPr>
          <p:grpSpPr>
            <a:xfrm rot="552067">
              <a:off x="6286960" y="1289267"/>
              <a:ext cx="419101" cy="678269"/>
              <a:chOff x="6308743" y="5908512"/>
              <a:chExt cx="690563" cy="1117600"/>
            </a:xfrm>
          </p:grpSpPr>
          <p:sp>
            <p:nvSpPr>
              <p:cNvPr id="57" name="任意多边形: 形状 56">
                <a:extLst>
                  <a:ext uri="{FF2B5EF4-FFF2-40B4-BE49-F238E27FC236}">
                    <a16:creationId xmlns:a16="http://schemas.microsoft.com/office/drawing/2014/main" id="{5F9C4BC4-424E-4493-A048-3B123FA5E45C}"/>
                  </a:ext>
                </a:extLst>
              </p:cNvPr>
              <p:cNvSpPr/>
              <p:nvPr/>
            </p:nvSpPr>
            <p:spPr bwMode="auto">
              <a:xfrm>
                <a:off x="6308743" y="5908512"/>
                <a:ext cx="690563" cy="1117600"/>
              </a:xfrm>
              <a:custGeom>
                <a:avLst/>
                <a:gdLst>
                  <a:gd name="T0" fmla="*/ 398 w 469"/>
                  <a:gd name="T1" fmla="*/ 213 h 759"/>
                  <a:gd name="T2" fmla="*/ 363 w 469"/>
                  <a:gd name="T3" fmla="*/ 179 h 759"/>
                  <a:gd name="T4" fmla="*/ 340 w 469"/>
                  <a:gd name="T5" fmla="*/ 154 h 759"/>
                  <a:gd name="T6" fmla="*/ 310 w 469"/>
                  <a:gd name="T7" fmla="*/ 100 h 759"/>
                  <a:gd name="T8" fmla="*/ 296 w 469"/>
                  <a:gd name="T9" fmla="*/ 14 h 759"/>
                  <a:gd name="T10" fmla="*/ 296 w 469"/>
                  <a:gd name="T11" fmla="*/ 9 h 759"/>
                  <a:gd name="T12" fmla="*/ 285 w 469"/>
                  <a:gd name="T13" fmla="*/ 0 h 759"/>
                  <a:gd name="T14" fmla="*/ 285 w 469"/>
                  <a:gd name="T15" fmla="*/ 0 h 759"/>
                  <a:gd name="T16" fmla="*/ 221 w 469"/>
                  <a:gd name="T17" fmla="*/ 0 h 759"/>
                  <a:gd name="T18" fmla="*/ 209 w 469"/>
                  <a:gd name="T19" fmla="*/ 13 h 759"/>
                  <a:gd name="T20" fmla="*/ 209 w 469"/>
                  <a:gd name="T21" fmla="*/ 517 h 759"/>
                  <a:gd name="T22" fmla="*/ 195 w 469"/>
                  <a:gd name="T23" fmla="*/ 529 h 759"/>
                  <a:gd name="T24" fmla="*/ 112 w 469"/>
                  <a:gd name="T25" fmla="*/ 542 h 759"/>
                  <a:gd name="T26" fmla="*/ 22 w 469"/>
                  <a:gd name="T27" fmla="*/ 698 h 759"/>
                  <a:gd name="T28" fmla="*/ 128 w 469"/>
                  <a:gd name="T29" fmla="*/ 759 h 759"/>
                  <a:gd name="T30" fmla="*/ 194 w 469"/>
                  <a:gd name="T31" fmla="*/ 746 h 759"/>
                  <a:gd name="T32" fmla="*/ 291 w 469"/>
                  <a:gd name="T33" fmla="*/ 629 h 759"/>
                  <a:gd name="T34" fmla="*/ 291 w 469"/>
                  <a:gd name="T35" fmla="*/ 627 h 759"/>
                  <a:gd name="T36" fmla="*/ 291 w 469"/>
                  <a:gd name="T37" fmla="*/ 239 h 759"/>
                  <a:gd name="T38" fmla="*/ 296 w 469"/>
                  <a:gd name="T39" fmla="*/ 241 h 759"/>
                  <a:gd name="T40" fmla="*/ 330 w 469"/>
                  <a:gd name="T41" fmla="*/ 259 h 759"/>
                  <a:gd name="T42" fmla="*/ 362 w 469"/>
                  <a:gd name="T43" fmla="*/ 289 h 759"/>
                  <a:gd name="T44" fmla="*/ 384 w 469"/>
                  <a:gd name="T45" fmla="*/ 548 h 759"/>
                  <a:gd name="T46" fmla="*/ 384 w 469"/>
                  <a:gd name="T47" fmla="*/ 548 h 759"/>
                  <a:gd name="T48" fmla="*/ 392 w 469"/>
                  <a:gd name="T49" fmla="*/ 562 h 759"/>
                  <a:gd name="T50" fmla="*/ 401 w 469"/>
                  <a:gd name="T51" fmla="*/ 560 h 759"/>
                  <a:gd name="T52" fmla="*/ 405 w 469"/>
                  <a:gd name="T53" fmla="*/ 554 h 759"/>
                  <a:gd name="T54" fmla="*/ 406 w 469"/>
                  <a:gd name="T55" fmla="*/ 554 h 759"/>
                  <a:gd name="T56" fmla="*/ 411 w 469"/>
                  <a:gd name="T57" fmla="*/ 546 h 759"/>
                  <a:gd name="T58" fmla="*/ 447 w 469"/>
                  <a:gd name="T59" fmla="*/ 472 h 759"/>
                  <a:gd name="T60" fmla="*/ 465 w 469"/>
                  <a:gd name="T61" fmla="*/ 396 h 759"/>
                  <a:gd name="T62" fmla="*/ 453 w 469"/>
                  <a:gd name="T63" fmla="*/ 291 h 759"/>
                  <a:gd name="T64" fmla="*/ 398 w 469"/>
                  <a:gd name="T65" fmla="*/ 213 h 759"/>
                  <a:gd name="T66" fmla="*/ 286 w 469"/>
                  <a:gd name="T67" fmla="*/ 23 h 759"/>
                  <a:gd name="T68" fmla="*/ 286 w 469"/>
                  <a:gd name="T69" fmla="*/ 23 h 759"/>
                  <a:gd name="T70" fmla="*/ 286 w 469"/>
                  <a:gd name="T71" fmla="*/ 23 h 759"/>
                  <a:gd name="T72" fmla="*/ 286 w 469"/>
                  <a:gd name="T73" fmla="*/ 23 h 7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69" h="759">
                    <a:moveTo>
                      <a:pt x="398" y="213"/>
                    </a:moveTo>
                    <a:cubicBezTo>
                      <a:pt x="387" y="202"/>
                      <a:pt x="376" y="190"/>
                      <a:pt x="363" y="179"/>
                    </a:cubicBezTo>
                    <a:cubicBezTo>
                      <a:pt x="355" y="171"/>
                      <a:pt x="347" y="163"/>
                      <a:pt x="340" y="154"/>
                    </a:cubicBezTo>
                    <a:cubicBezTo>
                      <a:pt x="329" y="139"/>
                      <a:pt x="319" y="122"/>
                      <a:pt x="310" y="100"/>
                    </a:cubicBezTo>
                    <a:cubicBezTo>
                      <a:pt x="301" y="76"/>
                      <a:pt x="296" y="24"/>
                      <a:pt x="296" y="14"/>
                    </a:cubicBezTo>
                    <a:cubicBezTo>
                      <a:pt x="296" y="12"/>
                      <a:pt x="296" y="10"/>
                      <a:pt x="296" y="9"/>
                    </a:cubicBezTo>
                    <a:cubicBezTo>
                      <a:pt x="294" y="4"/>
                      <a:pt x="290" y="0"/>
                      <a:pt x="285" y="0"/>
                    </a:cubicBezTo>
                    <a:cubicBezTo>
                      <a:pt x="285" y="0"/>
                      <a:pt x="285" y="0"/>
                      <a:pt x="285" y="0"/>
                    </a:cubicBezTo>
                    <a:cubicBezTo>
                      <a:pt x="221" y="0"/>
                      <a:pt x="221" y="0"/>
                      <a:pt x="221" y="0"/>
                    </a:cubicBezTo>
                    <a:cubicBezTo>
                      <a:pt x="214" y="0"/>
                      <a:pt x="209" y="6"/>
                      <a:pt x="209" y="13"/>
                    </a:cubicBezTo>
                    <a:cubicBezTo>
                      <a:pt x="209" y="517"/>
                      <a:pt x="209" y="517"/>
                      <a:pt x="209" y="517"/>
                    </a:cubicBezTo>
                    <a:cubicBezTo>
                      <a:pt x="209" y="524"/>
                      <a:pt x="202" y="530"/>
                      <a:pt x="195" y="529"/>
                    </a:cubicBezTo>
                    <a:cubicBezTo>
                      <a:pt x="169" y="527"/>
                      <a:pt x="140" y="531"/>
                      <a:pt x="112" y="542"/>
                    </a:cubicBezTo>
                    <a:cubicBezTo>
                      <a:pt x="40" y="572"/>
                      <a:pt x="0" y="642"/>
                      <a:pt x="22" y="698"/>
                    </a:cubicBezTo>
                    <a:cubicBezTo>
                      <a:pt x="38" y="737"/>
                      <a:pt x="80" y="759"/>
                      <a:pt x="128" y="759"/>
                    </a:cubicBezTo>
                    <a:cubicBezTo>
                      <a:pt x="149" y="759"/>
                      <a:pt x="172" y="755"/>
                      <a:pt x="194" y="746"/>
                    </a:cubicBezTo>
                    <a:cubicBezTo>
                      <a:pt x="249" y="723"/>
                      <a:pt x="287" y="676"/>
                      <a:pt x="291" y="629"/>
                    </a:cubicBezTo>
                    <a:cubicBezTo>
                      <a:pt x="291" y="628"/>
                      <a:pt x="291" y="627"/>
                      <a:pt x="291" y="627"/>
                    </a:cubicBezTo>
                    <a:cubicBezTo>
                      <a:pt x="291" y="239"/>
                      <a:pt x="291" y="239"/>
                      <a:pt x="291" y="239"/>
                    </a:cubicBezTo>
                    <a:cubicBezTo>
                      <a:pt x="293" y="240"/>
                      <a:pt x="295" y="240"/>
                      <a:pt x="296" y="241"/>
                    </a:cubicBezTo>
                    <a:cubicBezTo>
                      <a:pt x="308" y="244"/>
                      <a:pt x="319" y="251"/>
                      <a:pt x="330" y="259"/>
                    </a:cubicBezTo>
                    <a:cubicBezTo>
                      <a:pt x="341" y="267"/>
                      <a:pt x="352" y="277"/>
                      <a:pt x="362" y="289"/>
                    </a:cubicBezTo>
                    <a:cubicBezTo>
                      <a:pt x="434" y="376"/>
                      <a:pt x="385" y="546"/>
                      <a:pt x="384" y="548"/>
                    </a:cubicBezTo>
                    <a:cubicBezTo>
                      <a:pt x="384" y="548"/>
                      <a:pt x="384" y="548"/>
                      <a:pt x="384" y="548"/>
                    </a:cubicBezTo>
                    <a:cubicBezTo>
                      <a:pt x="383" y="553"/>
                      <a:pt x="386" y="560"/>
                      <a:pt x="392" y="562"/>
                    </a:cubicBezTo>
                    <a:cubicBezTo>
                      <a:pt x="395" y="563"/>
                      <a:pt x="399" y="562"/>
                      <a:pt x="401" y="560"/>
                    </a:cubicBezTo>
                    <a:cubicBezTo>
                      <a:pt x="403" y="559"/>
                      <a:pt x="404" y="558"/>
                      <a:pt x="405" y="554"/>
                    </a:cubicBezTo>
                    <a:cubicBezTo>
                      <a:pt x="406" y="554"/>
                      <a:pt x="406" y="554"/>
                      <a:pt x="406" y="554"/>
                    </a:cubicBezTo>
                    <a:cubicBezTo>
                      <a:pt x="406" y="553"/>
                      <a:pt x="408" y="549"/>
                      <a:pt x="411" y="546"/>
                    </a:cubicBezTo>
                    <a:cubicBezTo>
                      <a:pt x="418" y="533"/>
                      <a:pt x="433" y="510"/>
                      <a:pt x="447" y="472"/>
                    </a:cubicBezTo>
                    <a:cubicBezTo>
                      <a:pt x="457" y="447"/>
                      <a:pt x="463" y="421"/>
                      <a:pt x="465" y="396"/>
                    </a:cubicBezTo>
                    <a:cubicBezTo>
                      <a:pt x="469" y="360"/>
                      <a:pt x="465" y="324"/>
                      <a:pt x="453" y="291"/>
                    </a:cubicBezTo>
                    <a:cubicBezTo>
                      <a:pt x="441" y="257"/>
                      <a:pt x="419" y="234"/>
                      <a:pt x="398" y="213"/>
                    </a:cubicBezTo>
                    <a:moveTo>
                      <a:pt x="286" y="23"/>
                    </a:moveTo>
                    <a:cubicBezTo>
                      <a:pt x="286" y="23"/>
                      <a:pt x="286" y="23"/>
                      <a:pt x="286" y="23"/>
                    </a:cubicBezTo>
                    <a:cubicBezTo>
                      <a:pt x="286" y="23"/>
                      <a:pt x="286" y="23"/>
                      <a:pt x="286" y="23"/>
                    </a:cubicBezTo>
                    <a:cubicBezTo>
                      <a:pt x="286" y="23"/>
                      <a:pt x="286" y="23"/>
                      <a:pt x="286" y="23"/>
                    </a:cubicBezTo>
                  </a:path>
                </a:pathLst>
              </a:custGeom>
              <a:solidFill>
                <a:schemeClr val="accent1">
                  <a:lumMod val="40000"/>
                  <a:lumOff val="60000"/>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8" name="任意多边形: 形状 57">
                <a:extLst>
                  <a:ext uri="{FF2B5EF4-FFF2-40B4-BE49-F238E27FC236}">
                    <a16:creationId xmlns:a16="http://schemas.microsoft.com/office/drawing/2014/main" id="{7971F0AE-24B4-4BB3-8E3B-DC078D370C54}"/>
                  </a:ext>
                </a:extLst>
              </p:cNvPr>
              <p:cNvSpPr/>
              <p:nvPr/>
            </p:nvSpPr>
            <p:spPr bwMode="auto">
              <a:xfrm>
                <a:off x="6383356" y="6678449"/>
                <a:ext cx="354013" cy="347663"/>
              </a:xfrm>
              <a:custGeom>
                <a:avLst/>
                <a:gdLst>
                  <a:gd name="T0" fmla="*/ 240 w 240"/>
                  <a:gd name="T1" fmla="*/ 0 h 236"/>
                  <a:gd name="T2" fmla="*/ 0 w 240"/>
                  <a:gd name="T3" fmla="*/ 212 h 236"/>
                  <a:gd name="T4" fmla="*/ 74 w 240"/>
                  <a:gd name="T5" fmla="*/ 236 h 236"/>
                  <a:gd name="T6" fmla="*/ 74 w 240"/>
                  <a:gd name="T7" fmla="*/ 236 h 236"/>
                  <a:gd name="T8" fmla="*/ 75 w 240"/>
                  <a:gd name="T9" fmla="*/ 236 h 236"/>
                  <a:gd name="T10" fmla="*/ 75 w 240"/>
                  <a:gd name="T11" fmla="*/ 236 h 236"/>
                  <a:gd name="T12" fmla="*/ 75 w 240"/>
                  <a:gd name="T13" fmla="*/ 236 h 236"/>
                  <a:gd name="T14" fmla="*/ 75 w 240"/>
                  <a:gd name="T15" fmla="*/ 236 h 236"/>
                  <a:gd name="T16" fmla="*/ 75 w 240"/>
                  <a:gd name="T17" fmla="*/ 236 h 236"/>
                  <a:gd name="T18" fmla="*/ 75 w 240"/>
                  <a:gd name="T19" fmla="*/ 236 h 236"/>
                  <a:gd name="T20" fmla="*/ 76 w 240"/>
                  <a:gd name="T21" fmla="*/ 236 h 236"/>
                  <a:gd name="T22" fmla="*/ 76 w 240"/>
                  <a:gd name="T23" fmla="*/ 236 h 236"/>
                  <a:gd name="T24" fmla="*/ 76 w 240"/>
                  <a:gd name="T25" fmla="*/ 236 h 236"/>
                  <a:gd name="T26" fmla="*/ 76 w 240"/>
                  <a:gd name="T27" fmla="*/ 236 h 236"/>
                  <a:gd name="T28" fmla="*/ 76 w 240"/>
                  <a:gd name="T29" fmla="*/ 236 h 236"/>
                  <a:gd name="T30" fmla="*/ 76 w 240"/>
                  <a:gd name="T31" fmla="*/ 236 h 236"/>
                  <a:gd name="T32" fmla="*/ 77 w 240"/>
                  <a:gd name="T33" fmla="*/ 236 h 236"/>
                  <a:gd name="T34" fmla="*/ 77 w 240"/>
                  <a:gd name="T35" fmla="*/ 236 h 236"/>
                  <a:gd name="T36" fmla="*/ 77 w 240"/>
                  <a:gd name="T37" fmla="*/ 236 h 236"/>
                  <a:gd name="T38" fmla="*/ 77 w 240"/>
                  <a:gd name="T39" fmla="*/ 236 h 236"/>
                  <a:gd name="T40" fmla="*/ 77 w 240"/>
                  <a:gd name="T41" fmla="*/ 236 h 236"/>
                  <a:gd name="T42" fmla="*/ 143 w 240"/>
                  <a:gd name="T43" fmla="*/ 223 h 236"/>
                  <a:gd name="T44" fmla="*/ 240 w 240"/>
                  <a:gd name="T45" fmla="*/ 106 h 236"/>
                  <a:gd name="T46" fmla="*/ 240 w 240"/>
                  <a:gd name="T47" fmla="*/ 104 h 236"/>
                  <a:gd name="T48" fmla="*/ 240 w 240"/>
                  <a:gd name="T49" fmla="*/ 0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40" h="236">
                    <a:moveTo>
                      <a:pt x="240" y="0"/>
                    </a:moveTo>
                    <a:cubicBezTo>
                      <a:pt x="167" y="146"/>
                      <a:pt x="64" y="196"/>
                      <a:pt x="0" y="212"/>
                    </a:cubicBezTo>
                    <a:cubicBezTo>
                      <a:pt x="20" y="227"/>
                      <a:pt x="46" y="236"/>
                      <a:pt x="74" y="236"/>
                    </a:cubicBezTo>
                    <a:cubicBezTo>
                      <a:pt x="74" y="236"/>
                      <a:pt x="74" y="236"/>
                      <a:pt x="74" y="236"/>
                    </a:cubicBezTo>
                    <a:cubicBezTo>
                      <a:pt x="74" y="236"/>
                      <a:pt x="75" y="236"/>
                      <a:pt x="75" y="236"/>
                    </a:cubicBezTo>
                    <a:cubicBezTo>
                      <a:pt x="75" y="236"/>
                      <a:pt x="75" y="236"/>
                      <a:pt x="75" y="236"/>
                    </a:cubicBezTo>
                    <a:cubicBezTo>
                      <a:pt x="75" y="236"/>
                      <a:pt x="75" y="236"/>
                      <a:pt x="75" y="236"/>
                    </a:cubicBezTo>
                    <a:cubicBezTo>
                      <a:pt x="75" y="236"/>
                      <a:pt x="75" y="236"/>
                      <a:pt x="75" y="236"/>
                    </a:cubicBezTo>
                    <a:cubicBezTo>
                      <a:pt x="75" y="236"/>
                      <a:pt x="75" y="236"/>
                      <a:pt x="75" y="236"/>
                    </a:cubicBezTo>
                    <a:cubicBezTo>
                      <a:pt x="75" y="236"/>
                      <a:pt x="75" y="236"/>
                      <a:pt x="75" y="236"/>
                    </a:cubicBezTo>
                    <a:cubicBezTo>
                      <a:pt x="75" y="236"/>
                      <a:pt x="76" y="236"/>
                      <a:pt x="76" y="236"/>
                    </a:cubicBezTo>
                    <a:cubicBezTo>
                      <a:pt x="76" y="236"/>
                      <a:pt x="76" y="236"/>
                      <a:pt x="76" y="236"/>
                    </a:cubicBezTo>
                    <a:cubicBezTo>
                      <a:pt x="76" y="236"/>
                      <a:pt x="76" y="236"/>
                      <a:pt x="76" y="236"/>
                    </a:cubicBezTo>
                    <a:cubicBezTo>
                      <a:pt x="76" y="236"/>
                      <a:pt x="76" y="236"/>
                      <a:pt x="76" y="236"/>
                    </a:cubicBezTo>
                    <a:cubicBezTo>
                      <a:pt x="76" y="236"/>
                      <a:pt x="76" y="236"/>
                      <a:pt x="76" y="236"/>
                    </a:cubicBezTo>
                    <a:cubicBezTo>
                      <a:pt x="76" y="236"/>
                      <a:pt x="76" y="236"/>
                      <a:pt x="76" y="236"/>
                    </a:cubicBezTo>
                    <a:cubicBezTo>
                      <a:pt x="77" y="236"/>
                      <a:pt x="77" y="236"/>
                      <a:pt x="77" y="236"/>
                    </a:cubicBezTo>
                    <a:cubicBezTo>
                      <a:pt x="77" y="236"/>
                      <a:pt x="77" y="236"/>
                      <a:pt x="77" y="236"/>
                    </a:cubicBezTo>
                    <a:cubicBezTo>
                      <a:pt x="77" y="236"/>
                      <a:pt x="77" y="236"/>
                      <a:pt x="77" y="236"/>
                    </a:cubicBezTo>
                    <a:cubicBezTo>
                      <a:pt x="77" y="236"/>
                      <a:pt x="77" y="236"/>
                      <a:pt x="77" y="236"/>
                    </a:cubicBezTo>
                    <a:cubicBezTo>
                      <a:pt x="77" y="236"/>
                      <a:pt x="77" y="236"/>
                      <a:pt x="77" y="236"/>
                    </a:cubicBezTo>
                    <a:cubicBezTo>
                      <a:pt x="98" y="236"/>
                      <a:pt x="121" y="232"/>
                      <a:pt x="143" y="223"/>
                    </a:cubicBezTo>
                    <a:cubicBezTo>
                      <a:pt x="198" y="200"/>
                      <a:pt x="236" y="153"/>
                      <a:pt x="240" y="106"/>
                    </a:cubicBezTo>
                    <a:cubicBezTo>
                      <a:pt x="240" y="105"/>
                      <a:pt x="240" y="104"/>
                      <a:pt x="240" y="104"/>
                    </a:cubicBezTo>
                    <a:cubicBezTo>
                      <a:pt x="240" y="0"/>
                      <a:pt x="240" y="0"/>
                      <a:pt x="240" y="0"/>
                    </a:cubicBezTo>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grpSp>
          <p:nvGrpSpPr>
            <p:cNvPr id="59" name="组合 58">
              <a:extLst>
                <a:ext uri="{FF2B5EF4-FFF2-40B4-BE49-F238E27FC236}">
                  <a16:creationId xmlns:a16="http://schemas.microsoft.com/office/drawing/2014/main" id="{FCC66CCC-E6A8-4A98-9776-21E4CBE8B79C}"/>
                </a:ext>
              </a:extLst>
            </p:cNvPr>
            <p:cNvGrpSpPr/>
            <p:nvPr userDrawn="1"/>
          </p:nvGrpSpPr>
          <p:grpSpPr>
            <a:xfrm>
              <a:off x="7654942" y="1151746"/>
              <a:ext cx="457907" cy="713948"/>
              <a:chOff x="4732356" y="5914862"/>
              <a:chExt cx="979488" cy="1527175"/>
            </a:xfrm>
          </p:grpSpPr>
          <p:sp>
            <p:nvSpPr>
              <p:cNvPr id="60" name="任意多边形: 形状 59">
                <a:extLst>
                  <a:ext uri="{FF2B5EF4-FFF2-40B4-BE49-F238E27FC236}">
                    <a16:creationId xmlns:a16="http://schemas.microsoft.com/office/drawing/2014/main" id="{2B6B13B8-AE7C-4886-93CF-A224375708BD}"/>
                  </a:ext>
                </a:extLst>
              </p:cNvPr>
              <p:cNvSpPr/>
              <p:nvPr/>
            </p:nvSpPr>
            <p:spPr bwMode="auto">
              <a:xfrm>
                <a:off x="4732356" y="5914862"/>
                <a:ext cx="979488" cy="1527175"/>
              </a:xfrm>
              <a:custGeom>
                <a:avLst/>
                <a:gdLst>
                  <a:gd name="T0" fmla="*/ 450 w 664"/>
                  <a:gd name="T1" fmla="*/ 1 h 1038"/>
                  <a:gd name="T2" fmla="*/ 440 w 664"/>
                  <a:gd name="T3" fmla="*/ 3 h 1038"/>
                  <a:gd name="T4" fmla="*/ 23 w 664"/>
                  <a:gd name="T5" fmla="*/ 279 h 1038"/>
                  <a:gd name="T6" fmla="*/ 18 w 664"/>
                  <a:gd name="T7" fmla="*/ 282 h 1038"/>
                  <a:gd name="T8" fmla="*/ 16 w 664"/>
                  <a:gd name="T9" fmla="*/ 293 h 1038"/>
                  <a:gd name="T10" fmla="*/ 166 w 664"/>
                  <a:gd name="T11" fmla="*/ 777 h 1038"/>
                  <a:gd name="T12" fmla="*/ 158 w 664"/>
                  <a:gd name="T13" fmla="*/ 790 h 1038"/>
                  <a:gd name="T14" fmla="*/ 79 w 664"/>
                  <a:gd name="T15" fmla="*/ 827 h 1038"/>
                  <a:gd name="T16" fmla="*/ 38 w 664"/>
                  <a:gd name="T17" fmla="*/ 1003 h 1038"/>
                  <a:gd name="T18" fmla="*/ 121 w 664"/>
                  <a:gd name="T19" fmla="*/ 1036 h 1038"/>
                  <a:gd name="T20" fmla="*/ 159 w 664"/>
                  <a:gd name="T21" fmla="*/ 1030 h 1038"/>
                  <a:gd name="T22" fmla="*/ 219 w 664"/>
                  <a:gd name="T23" fmla="*/ 997 h 1038"/>
                  <a:gd name="T24" fmla="*/ 277 w 664"/>
                  <a:gd name="T25" fmla="*/ 853 h 1038"/>
                  <a:gd name="T26" fmla="*/ 277 w 664"/>
                  <a:gd name="T27" fmla="*/ 852 h 1038"/>
                  <a:gd name="T28" fmla="*/ 158 w 664"/>
                  <a:gd name="T29" fmla="*/ 470 h 1038"/>
                  <a:gd name="T30" fmla="*/ 162 w 664"/>
                  <a:gd name="T31" fmla="*/ 458 h 1038"/>
                  <a:gd name="T32" fmla="*/ 438 w 664"/>
                  <a:gd name="T33" fmla="*/ 275 h 1038"/>
                  <a:gd name="T34" fmla="*/ 454 w 664"/>
                  <a:gd name="T35" fmla="*/ 280 h 1038"/>
                  <a:gd name="T36" fmla="*/ 539 w 664"/>
                  <a:gd name="T37" fmla="*/ 556 h 1038"/>
                  <a:gd name="T38" fmla="*/ 531 w 664"/>
                  <a:gd name="T39" fmla="*/ 569 h 1038"/>
                  <a:gd name="T40" fmla="*/ 453 w 664"/>
                  <a:gd name="T41" fmla="*/ 606 h 1038"/>
                  <a:gd name="T42" fmla="*/ 395 w 664"/>
                  <a:gd name="T43" fmla="*/ 694 h 1038"/>
                  <a:gd name="T44" fmla="*/ 411 w 664"/>
                  <a:gd name="T45" fmla="*/ 782 h 1038"/>
                  <a:gd name="T46" fmla="*/ 495 w 664"/>
                  <a:gd name="T47" fmla="*/ 815 h 1038"/>
                  <a:gd name="T48" fmla="*/ 592 w 664"/>
                  <a:gd name="T49" fmla="*/ 776 h 1038"/>
                  <a:gd name="T50" fmla="*/ 650 w 664"/>
                  <a:gd name="T51" fmla="*/ 631 h 1038"/>
                  <a:gd name="T52" fmla="*/ 650 w 664"/>
                  <a:gd name="T53" fmla="*/ 630 h 1038"/>
                  <a:gd name="T54" fmla="*/ 457 w 664"/>
                  <a:gd name="T55" fmla="*/ 9 h 1038"/>
                  <a:gd name="T56" fmla="*/ 450 w 664"/>
                  <a:gd name="T57" fmla="*/ 1 h 1038"/>
                  <a:gd name="T58" fmla="*/ 416 w 664"/>
                  <a:gd name="T59" fmla="*/ 158 h 1038"/>
                  <a:gd name="T60" fmla="*/ 422 w 664"/>
                  <a:gd name="T61" fmla="*/ 178 h 1038"/>
                  <a:gd name="T62" fmla="*/ 418 w 664"/>
                  <a:gd name="T63" fmla="*/ 190 h 1038"/>
                  <a:gd name="T64" fmla="*/ 142 w 664"/>
                  <a:gd name="T65" fmla="*/ 374 h 1038"/>
                  <a:gd name="T66" fmla="*/ 127 w 664"/>
                  <a:gd name="T67" fmla="*/ 368 h 1038"/>
                  <a:gd name="T68" fmla="*/ 120 w 664"/>
                  <a:gd name="T69" fmla="*/ 348 h 1038"/>
                  <a:gd name="T70" fmla="*/ 124 w 664"/>
                  <a:gd name="T71" fmla="*/ 336 h 1038"/>
                  <a:gd name="T72" fmla="*/ 400 w 664"/>
                  <a:gd name="T73" fmla="*/ 153 h 1038"/>
                  <a:gd name="T74" fmla="*/ 416 w 664"/>
                  <a:gd name="T75" fmla="*/ 158 h 10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64" h="1038">
                    <a:moveTo>
                      <a:pt x="450" y="1"/>
                    </a:moveTo>
                    <a:cubicBezTo>
                      <a:pt x="446" y="0"/>
                      <a:pt x="443" y="1"/>
                      <a:pt x="440" y="3"/>
                    </a:cubicBezTo>
                    <a:cubicBezTo>
                      <a:pt x="440" y="3"/>
                      <a:pt x="32" y="273"/>
                      <a:pt x="23" y="279"/>
                    </a:cubicBezTo>
                    <a:cubicBezTo>
                      <a:pt x="21" y="280"/>
                      <a:pt x="19" y="281"/>
                      <a:pt x="18" y="282"/>
                    </a:cubicBezTo>
                    <a:cubicBezTo>
                      <a:pt x="16" y="285"/>
                      <a:pt x="15" y="289"/>
                      <a:pt x="16" y="293"/>
                    </a:cubicBezTo>
                    <a:cubicBezTo>
                      <a:pt x="166" y="777"/>
                      <a:pt x="166" y="777"/>
                      <a:pt x="166" y="777"/>
                    </a:cubicBezTo>
                    <a:cubicBezTo>
                      <a:pt x="168" y="783"/>
                      <a:pt x="164" y="789"/>
                      <a:pt x="158" y="790"/>
                    </a:cubicBezTo>
                    <a:cubicBezTo>
                      <a:pt x="131" y="795"/>
                      <a:pt x="103" y="808"/>
                      <a:pt x="79" y="827"/>
                    </a:cubicBezTo>
                    <a:cubicBezTo>
                      <a:pt x="18" y="877"/>
                      <a:pt x="0" y="956"/>
                      <a:pt x="38" y="1003"/>
                    </a:cubicBezTo>
                    <a:cubicBezTo>
                      <a:pt x="57" y="1026"/>
                      <a:pt x="87" y="1038"/>
                      <a:pt x="121" y="1036"/>
                    </a:cubicBezTo>
                    <a:cubicBezTo>
                      <a:pt x="134" y="1036"/>
                      <a:pt x="146" y="1033"/>
                      <a:pt x="159" y="1030"/>
                    </a:cubicBezTo>
                    <a:cubicBezTo>
                      <a:pt x="180" y="1023"/>
                      <a:pt x="200" y="1012"/>
                      <a:pt x="219" y="997"/>
                    </a:cubicBezTo>
                    <a:cubicBezTo>
                      <a:pt x="267" y="958"/>
                      <a:pt x="290" y="900"/>
                      <a:pt x="277" y="853"/>
                    </a:cubicBezTo>
                    <a:cubicBezTo>
                      <a:pt x="277" y="852"/>
                      <a:pt x="277" y="852"/>
                      <a:pt x="277" y="852"/>
                    </a:cubicBezTo>
                    <a:cubicBezTo>
                      <a:pt x="158" y="470"/>
                      <a:pt x="158" y="470"/>
                      <a:pt x="158" y="470"/>
                    </a:cubicBezTo>
                    <a:cubicBezTo>
                      <a:pt x="157" y="465"/>
                      <a:pt x="158" y="461"/>
                      <a:pt x="162" y="458"/>
                    </a:cubicBezTo>
                    <a:cubicBezTo>
                      <a:pt x="438" y="275"/>
                      <a:pt x="438" y="275"/>
                      <a:pt x="438" y="275"/>
                    </a:cubicBezTo>
                    <a:cubicBezTo>
                      <a:pt x="444" y="271"/>
                      <a:pt x="452" y="274"/>
                      <a:pt x="454" y="280"/>
                    </a:cubicBezTo>
                    <a:cubicBezTo>
                      <a:pt x="539" y="556"/>
                      <a:pt x="539" y="556"/>
                      <a:pt x="539" y="556"/>
                    </a:cubicBezTo>
                    <a:cubicBezTo>
                      <a:pt x="541" y="562"/>
                      <a:pt x="537" y="568"/>
                      <a:pt x="531" y="569"/>
                    </a:cubicBezTo>
                    <a:cubicBezTo>
                      <a:pt x="504" y="574"/>
                      <a:pt x="476" y="587"/>
                      <a:pt x="453" y="606"/>
                    </a:cubicBezTo>
                    <a:cubicBezTo>
                      <a:pt x="424" y="630"/>
                      <a:pt x="403" y="661"/>
                      <a:pt x="395" y="694"/>
                    </a:cubicBezTo>
                    <a:cubicBezTo>
                      <a:pt x="386" y="728"/>
                      <a:pt x="392" y="759"/>
                      <a:pt x="411" y="782"/>
                    </a:cubicBezTo>
                    <a:cubicBezTo>
                      <a:pt x="430" y="805"/>
                      <a:pt x="460" y="817"/>
                      <a:pt x="495" y="815"/>
                    </a:cubicBezTo>
                    <a:cubicBezTo>
                      <a:pt x="528" y="814"/>
                      <a:pt x="563" y="800"/>
                      <a:pt x="592" y="776"/>
                    </a:cubicBezTo>
                    <a:cubicBezTo>
                      <a:pt x="641" y="736"/>
                      <a:pt x="664" y="678"/>
                      <a:pt x="650" y="631"/>
                    </a:cubicBezTo>
                    <a:cubicBezTo>
                      <a:pt x="650" y="630"/>
                      <a:pt x="650" y="630"/>
                      <a:pt x="650" y="630"/>
                    </a:cubicBezTo>
                    <a:cubicBezTo>
                      <a:pt x="457" y="9"/>
                      <a:pt x="457" y="9"/>
                      <a:pt x="457" y="9"/>
                    </a:cubicBezTo>
                    <a:cubicBezTo>
                      <a:pt x="456" y="5"/>
                      <a:pt x="453" y="2"/>
                      <a:pt x="450" y="1"/>
                    </a:cubicBezTo>
                    <a:moveTo>
                      <a:pt x="416" y="158"/>
                    </a:moveTo>
                    <a:cubicBezTo>
                      <a:pt x="422" y="178"/>
                      <a:pt x="422" y="178"/>
                      <a:pt x="422" y="178"/>
                    </a:cubicBezTo>
                    <a:cubicBezTo>
                      <a:pt x="423" y="182"/>
                      <a:pt x="422" y="187"/>
                      <a:pt x="418" y="190"/>
                    </a:cubicBezTo>
                    <a:cubicBezTo>
                      <a:pt x="142" y="374"/>
                      <a:pt x="142" y="374"/>
                      <a:pt x="142" y="374"/>
                    </a:cubicBezTo>
                    <a:cubicBezTo>
                      <a:pt x="136" y="378"/>
                      <a:pt x="129" y="375"/>
                      <a:pt x="127" y="368"/>
                    </a:cubicBezTo>
                    <a:cubicBezTo>
                      <a:pt x="120" y="348"/>
                      <a:pt x="120" y="348"/>
                      <a:pt x="120" y="348"/>
                    </a:cubicBezTo>
                    <a:cubicBezTo>
                      <a:pt x="119" y="343"/>
                      <a:pt x="120" y="338"/>
                      <a:pt x="124" y="336"/>
                    </a:cubicBezTo>
                    <a:cubicBezTo>
                      <a:pt x="400" y="153"/>
                      <a:pt x="400" y="153"/>
                      <a:pt x="400" y="153"/>
                    </a:cubicBezTo>
                    <a:cubicBezTo>
                      <a:pt x="406" y="149"/>
                      <a:pt x="414" y="152"/>
                      <a:pt x="416" y="158"/>
                    </a:cubicBezTo>
                  </a:path>
                </a:pathLst>
              </a:custGeom>
              <a:solidFill>
                <a:schemeClr val="accent1">
                  <a:lumMod val="40000"/>
                  <a:lumOff val="60000"/>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1" name="任意多边形: 形状 60">
                <a:extLst>
                  <a:ext uri="{FF2B5EF4-FFF2-40B4-BE49-F238E27FC236}">
                    <a16:creationId xmlns:a16="http://schemas.microsoft.com/office/drawing/2014/main" id="{0B90FC9F-66DD-4B82-A28A-A060330E3D0E}"/>
                  </a:ext>
                </a:extLst>
              </p:cNvPr>
              <p:cNvSpPr/>
              <p:nvPr/>
            </p:nvSpPr>
            <p:spPr bwMode="auto">
              <a:xfrm>
                <a:off x="4843481" y="7011824"/>
                <a:ext cx="303213" cy="428625"/>
              </a:xfrm>
              <a:custGeom>
                <a:avLst/>
                <a:gdLst>
                  <a:gd name="T0" fmla="*/ 169 w 206"/>
                  <a:gd name="T1" fmla="*/ 0 h 291"/>
                  <a:gd name="T2" fmla="*/ 0 w 206"/>
                  <a:gd name="T3" fmla="*/ 284 h 291"/>
                  <a:gd name="T4" fmla="*/ 40 w 206"/>
                  <a:gd name="T5" fmla="*/ 291 h 291"/>
                  <a:gd name="T6" fmla="*/ 45 w 206"/>
                  <a:gd name="T7" fmla="*/ 291 h 291"/>
                  <a:gd name="T8" fmla="*/ 46 w 206"/>
                  <a:gd name="T9" fmla="*/ 291 h 291"/>
                  <a:gd name="T10" fmla="*/ 46 w 206"/>
                  <a:gd name="T11" fmla="*/ 291 h 291"/>
                  <a:gd name="T12" fmla="*/ 46 w 206"/>
                  <a:gd name="T13" fmla="*/ 291 h 291"/>
                  <a:gd name="T14" fmla="*/ 46 w 206"/>
                  <a:gd name="T15" fmla="*/ 291 h 291"/>
                  <a:gd name="T16" fmla="*/ 84 w 206"/>
                  <a:gd name="T17" fmla="*/ 285 h 291"/>
                  <a:gd name="T18" fmla="*/ 144 w 206"/>
                  <a:gd name="T19" fmla="*/ 252 h 291"/>
                  <a:gd name="T20" fmla="*/ 206 w 206"/>
                  <a:gd name="T21" fmla="*/ 135 h 291"/>
                  <a:gd name="T22" fmla="*/ 202 w 206"/>
                  <a:gd name="T23" fmla="*/ 108 h 291"/>
                  <a:gd name="T24" fmla="*/ 202 w 206"/>
                  <a:gd name="T25" fmla="*/ 107 h 291"/>
                  <a:gd name="T26" fmla="*/ 169 w 206"/>
                  <a:gd name="T27" fmla="*/ 0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6" h="291">
                    <a:moveTo>
                      <a:pt x="169" y="0"/>
                    </a:moveTo>
                    <a:cubicBezTo>
                      <a:pt x="144" y="166"/>
                      <a:pt x="59" y="247"/>
                      <a:pt x="0" y="284"/>
                    </a:cubicBezTo>
                    <a:cubicBezTo>
                      <a:pt x="12" y="289"/>
                      <a:pt x="26" y="291"/>
                      <a:pt x="40" y="291"/>
                    </a:cubicBezTo>
                    <a:cubicBezTo>
                      <a:pt x="42" y="291"/>
                      <a:pt x="44" y="291"/>
                      <a:pt x="45" y="291"/>
                    </a:cubicBezTo>
                    <a:cubicBezTo>
                      <a:pt x="45" y="291"/>
                      <a:pt x="45" y="291"/>
                      <a:pt x="46" y="291"/>
                    </a:cubicBezTo>
                    <a:cubicBezTo>
                      <a:pt x="46" y="291"/>
                      <a:pt x="46" y="291"/>
                      <a:pt x="46" y="291"/>
                    </a:cubicBezTo>
                    <a:cubicBezTo>
                      <a:pt x="46" y="291"/>
                      <a:pt x="46" y="291"/>
                      <a:pt x="46" y="291"/>
                    </a:cubicBezTo>
                    <a:cubicBezTo>
                      <a:pt x="46" y="291"/>
                      <a:pt x="46" y="291"/>
                      <a:pt x="46" y="291"/>
                    </a:cubicBezTo>
                    <a:cubicBezTo>
                      <a:pt x="59" y="291"/>
                      <a:pt x="71" y="288"/>
                      <a:pt x="84" y="285"/>
                    </a:cubicBezTo>
                    <a:cubicBezTo>
                      <a:pt x="105" y="278"/>
                      <a:pt x="125" y="267"/>
                      <a:pt x="144" y="252"/>
                    </a:cubicBezTo>
                    <a:cubicBezTo>
                      <a:pt x="183" y="220"/>
                      <a:pt x="206" y="176"/>
                      <a:pt x="206" y="135"/>
                    </a:cubicBezTo>
                    <a:cubicBezTo>
                      <a:pt x="206" y="126"/>
                      <a:pt x="204" y="117"/>
                      <a:pt x="202" y="108"/>
                    </a:cubicBezTo>
                    <a:cubicBezTo>
                      <a:pt x="202" y="107"/>
                      <a:pt x="202" y="107"/>
                      <a:pt x="202" y="107"/>
                    </a:cubicBezTo>
                    <a:cubicBezTo>
                      <a:pt x="169" y="0"/>
                      <a:pt x="169" y="0"/>
                      <a:pt x="169" y="0"/>
                    </a:cubicBezTo>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2" name="任意多边形: 形状 61">
                <a:extLst>
                  <a:ext uri="{FF2B5EF4-FFF2-40B4-BE49-F238E27FC236}">
                    <a16:creationId xmlns:a16="http://schemas.microsoft.com/office/drawing/2014/main" id="{CF33A6C2-7BD3-4C8A-9751-65A5B30CC6D7}"/>
                  </a:ext>
                </a:extLst>
              </p:cNvPr>
              <p:cNvSpPr/>
              <p:nvPr/>
            </p:nvSpPr>
            <p:spPr bwMode="auto">
              <a:xfrm>
                <a:off x="5391168" y="6716549"/>
                <a:ext cx="304800" cy="400050"/>
              </a:xfrm>
              <a:custGeom>
                <a:avLst/>
                <a:gdLst>
                  <a:gd name="T0" fmla="*/ 176 w 207"/>
                  <a:gd name="T1" fmla="*/ 0 h 271"/>
                  <a:gd name="T2" fmla="*/ 0 w 207"/>
                  <a:gd name="T3" fmla="*/ 263 h 271"/>
                  <a:gd name="T4" fmla="*/ 41 w 207"/>
                  <a:gd name="T5" fmla="*/ 271 h 271"/>
                  <a:gd name="T6" fmla="*/ 48 w 207"/>
                  <a:gd name="T7" fmla="*/ 270 h 271"/>
                  <a:gd name="T8" fmla="*/ 145 w 207"/>
                  <a:gd name="T9" fmla="*/ 231 h 271"/>
                  <a:gd name="T10" fmla="*/ 207 w 207"/>
                  <a:gd name="T11" fmla="*/ 114 h 271"/>
                  <a:gd name="T12" fmla="*/ 207 w 207"/>
                  <a:gd name="T13" fmla="*/ 112 h 271"/>
                  <a:gd name="T14" fmla="*/ 203 w 207"/>
                  <a:gd name="T15" fmla="*/ 86 h 271"/>
                  <a:gd name="T16" fmla="*/ 203 w 207"/>
                  <a:gd name="T17" fmla="*/ 85 h 271"/>
                  <a:gd name="T18" fmla="*/ 180 w 207"/>
                  <a:gd name="T19" fmla="*/ 13 h 271"/>
                  <a:gd name="T20" fmla="*/ 178 w 207"/>
                  <a:gd name="T21" fmla="*/ 5 h 271"/>
                  <a:gd name="T22" fmla="*/ 176 w 207"/>
                  <a:gd name="T23" fmla="*/ 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7" h="271">
                    <a:moveTo>
                      <a:pt x="176" y="0"/>
                    </a:moveTo>
                    <a:cubicBezTo>
                      <a:pt x="144" y="159"/>
                      <a:pt x="54" y="232"/>
                      <a:pt x="0" y="263"/>
                    </a:cubicBezTo>
                    <a:cubicBezTo>
                      <a:pt x="12" y="268"/>
                      <a:pt x="26" y="271"/>
                      <a:pt x="41" y="271"/>
                    </a:cubicBezTo>
                    <a:cubicBezTo>
                      <a:pt x="44" y="271"/>
                      <a:pt x="46" y="271"/>
                      <a:pt x="48" y="270"/>
                    </a:cubicBezTo>
                    <a:cubicBezTo>
                      <a:pt x="81" y="269"/>
                      <a:pt x="116" y="255"/>
                      <a:pt x="145" y="231"/>
                    </a:cubicBezTo>
                    <a:cubicBezTo>
                      <a:pt x="184" y="199"/>
                      <a:pt x="207" y="155"/>
                      <a:pt x="207" y="114"/>
                    </a:cubicBezTo>
                    <a:cubicBezTo>
                      <a:pt x="207" y="114"/>
                      <a:pt x="207" y="113"/>
                      <a:pt x="207" y="112"/>
                    </a:cubicBezTo>
                    <a:cubicBezTo>
                      <a:pt x="207" y="103"/>
                      <a:pt x="205" y="94"/>
                      <a:pt x="203" y="86"/>
                    </a:cubicBezTo>
                    <a:cubicBezTo>
                      <a:pt x="203" y="85"/>
                      <a:pt x="203" y="85"/>
                      <a:pt x="203" y="85"/>
                    </a:cubicBezTo>
                    <a:cubicBezTo>
                      <a:pt x="180" y="13"/>
                      <a:pt x="180" y="13"/>
                      <a:pt x="180" y="13"/>
                    </a:cubicBezTo>
                    <a:cubicBezTo>
                      <a:pt x="178" y="5"/>
                      <a:pt x="178" y="5"/>
                      <a:pt x="178" y="5"/>
                    </a:cubicBezTo>
                    <a:cubicBezTo>
                      <a:pt x="176" y="0"/>
                      <a:pt x="176" y="0"/>
                      <a:pt x="176" y="0"/>
                    </a:cubicBezTo>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grpSp>
          <p:nvGrpSpPr>
            <p:cNvPr id="63" name="组合 62">
              <a:extLst>
                <a:ext uri="{FF2B5EF4-FFF2-40B4-BE49-F238E27FC236}">
                  <a16:creationId xmlns:a16="http://schemas.microsoft.com/office/drawing/2014/main" id="{63D7FA88-6C3E-4148-B15D-84B1E39E00D5}"/>
                </a:ext>
              </a:extLst>
            </p:cNvPr>
            <p:cNvGrpSpPr/>
            <p:nvPr userDrawn="1"/>
          </p:nvGrpSpPr>
          <p:grpSpPr>
            <a:xfrm rot="21095048">
              <a:off x="7335259" y="2286486"/>
              <a:ext cx="275123" cy="616655"/>
              <a:chOff x="7258068" y="6646699"/>
              <a:chExt cx="460375" cy="1031875"/>
            </a:xfrm>
          </p:grpSpPr>
          <p:sp>
            <p:nvSpPr>
              <p:cNvPr id="64" name="任意多边形: 形状 63">
                <a:extLst>
                  <a:ext uri="{FF2B5EF4-FFF2-40B4-BE49-F238E27FC236}">
                    <a16:creationId xmlns:a16="http://schemas.microsoft.com/office/drawing/2014/main" id="{45C35020-2F8A-469C-9E78-22600CF28F4C}"/>
                  </a:ext>
                </a:extLst>
              </p:cNvPr>
              <p:cNvSpPr/>
              <p:nvPr/>
            </p:nvSpPr>
            <p:spPr bwMode="auto">
              <a:xfrm>
                <a:off x="7258068" y="6646699"/>
                <a:ext cx="460375" cy="1031875"/>
              </a:xfrm>
              <a:custGeom>
                <a:avLst/>
                <a:gdLst>
                  <a:gd name="T0" fmla="*/ 303 w 313"/>
                  <a:gd name="T1" fmla="*/ 5 h 701"/>
                  <a:gd name="T2" fmla="*/ 246 w 313"/>
                  <a:gd name="T3" fmla="*/ 0 h 701"/>
                  <a:gd name="T4" fmla="*/ 235 w 313"/>
                  <a:gd name="T5" fmla="*/ 10 h 701"/>
                  <a:gd name="T6" fmla="*/ 198 w 313"/>
                  <a:gd name="T7" fmla="*/ 479 h 701"/>
                  <a:gd name="T8" fmla="*/ 183 w 313"/>
                  <a:gd name="T9" fmla="*/ 490 h 701"/>
                  <a:gd name="T10" fmla="*/ 105 w 313"/>
                  <a:gd name="T11" fmla="*/ 496 h 701"/>
                  <a:gd name="T12" fmla="*/ 25 w 313"/>
                  <a:gd name="T13" fmla="*/ 552 h 701"/>
                  <a:gd name="T14" fmla="*/ 8 w 313"/>
                  <a:gd name="T15" fmla="*/ 635 h 701"/>
                  <a:gd name="T16" fmla="*/ 104 w 313"/>
                  <a:gd name="T17" fmla="*/ 700 h 701"/>
                  <a:gd name="T18" fmla="*/ 168 w 313"/>
                  <a:gd name="T19" fmla="*/ 692 h 701"/>
                  <a:gd name="T20" fmla="*/ 268 w 313"/>
                  <a:gd name="T21" fmla="*/ 587 h 701"/>
                  <a:gd name="T22" fmla="*/ 268 w 313"/>
                  <a:gd name="T23" fmla="*/ 586 h 701"/>
                  <a:gd name="T24" fmla="*/ 313 w 313"/>
                  <a:gd name="T25" fmla="*/ 16 h 701"/>
                  <a:gd name="T26" fmla="*/ 303 w 313"/>
                  <a:gd name="T27" fmla="*/ 5 h 7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3" h="701">
                    <a:moveTo>
                      <a:pt x="303" y="5"/>
                    </a:moveTo>
                    <a:cubicBezTo>
                      <a:pt x="246" y="0"/>
                      <a:pt x="246" y="0"/>
                      <a:pt x="246" y="0"/>
                    </a:cubicBezTo>
                    <a:cubicBezTo>
                      <a:pt x="240" y="0"/>
                      <a:pt x="235" y="4"/>
                      <a:pt x="235" y="10"/>
                    </a:cubicBezTo>
                    <a:cubicBezTo>
                      <a:pt x="198" y="479"/>
                      <a:pt x="198" y="479"/>
                      <a:pt x="198" y="479"/>
                    </a:cubicBezTo>
                    <a:cubicBezTo>
                      <a:pt x="198" y="486"/>
                      <a:pt x="191" y="492"/>
                      <a:pt x="183" y="490"/>
                    </a:cubicBezTo>
                    <a:cubicBezTo>
                      <a:pt x="159" y="486"/>
                      <a:pt x="131" y="488"/>
                      <a:pt x="105" y="496"/>
                    </a:cubicBezTo>
                    <a:cubicBezTo>
                      <a:pt x="72" y="507"/>
                      <a:pt x="43" y="527"/>
                      <a:pt x="25" y="552"/>
                    </a:cubicBezTo>
                    <a:cubicBezTo>
                      <a:pt x="6" y="579"/>
                      <a:pt x="0" y="608"/>
                      <a:pt x="8" y="635"/>
                    </a:cubicBezTo>
                    <a:cubicBezTo>
                      <a:pt x="20" y="672"/>
                      <a:pt x="59" y="696"/>
                      <a:pt x="104" y="700"/>
                    </a:cubicBezTo>
                    <a:cubicBezTo>
                      <a:pt x="125" y="701"/>
                      <a:pt x="146" y="699"/>
                      <a:pt x="168" y="692"/>
                    </a:cubicBezTo>
                    <a:cubicBezTo>
                      <a:pt x="223" y="674"/>
                      <a:pt x="263" y="632"/>
                      <a:pt x="268" y="587"/>
                    </a:cubicBezTo>
                    <a:cubicBezTo>
                      <a:pt x="268" y="586"/>
                      <a:pt x="268" y="586"/>
                      <a:pt x="268" y="586"/>
                    </a:cubicBezTo>
                    <a:cubicBezTo>
                      <a:pt x="313" y="16"/>
                      <a:pt x="313" y="16"/>
                      <a:pt x="313" y="16"/>
                    </a:cubicBezTo>
                    <a:cubicBezTo>
                      <a:pt x="313" y="10"/>
                      <a:pt x="309" y="5"/>
                      <a:pt x="303" y="5"/>
                    </a:cubicBezTo>
                  </a:path>
                </a:pathLst>
              </a:custGeom>
              <a:solidFill>
                <a:schemeClr val="accent1">
                  <a:lumMod val="40000"/>
                  <a:lumOff val="60000"/>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5" name="任意多边形: 形状 64">
                <a:extLst>
                  <a:ext uri="{FF2B5EF4-FFF2-40B4-BE49-F238E27FC236}">
                    <a16:creationId xmlns:a16="http://schemas.microsoft.com/office/drawing/2014/main" id="{1A2778B5-8536-44E1-9C44-4DEE31359909}"/>
                  </a:ext>
                </a:extLst>
              </p:cNvPr>
              <p:cNvSpPr/>
              <p:nvPr/>
            </p:nvSpPr>
            <p:spPr bwMode="auto">
              <a:xfrm>
                <a:off x="7310456" y="7407112"/>
                <a:ext cx="350838" cy="269875"/>
              </a:xfrm>
              <a:custGeom>
                <a:avLst/>
                <a:gdLst>
                  <a:gd name="T0" fmla="*/ 238 w 238"/>
                  <a:gd name="T1" fmla="*/ 0 h 183"/>
                  <a:gd name="T2" fmla="*/ 0 w 238"/>
                  <a:gd name="T3" fmla="*/ 157 h 183"/>
                  <a:gd name="T4" fmla="*/ 66 w 238"/>
                  <a:gd name="T5" fmla="*/ 182 h 183"/>
                  <a:gd name="T6" fmla="*/ 66 w 238"/>
                  <a:gd name="T7" fmla="*/ 182 h 183"/>
                  <a:gd name="T8" fmla="*/ 66 w 238"/>
                  <a:gd name="T9" fmla="*/ 182 h 183"/>
                  <a:gd name="T10" fmla="*/ 66 w 238"/>
                  <a:gd name="T11" fmla="*/ 182 h 183"/>
                  <a:gd name="T12" fmla="*/ 67 w 238"/>
                  <a:gd name="T13" fmla="*/ 182 h 183"/>
                  <a:gd name="T14" fmla="*/ 67 w 238"/>
                  <a:gd name="T15" fmla="*/ 182 h 183"/>
                  <a:gd name="T16" fmla="*/ 67 w 238"/>
                  <a:gd name="T17" fmla="*/ 182 h 183"/>
                  <a:gd name="T18" fmla="*/ 67 w 238"/>
                  <a:gd name="T19" fmla="*/ 182 h 183"/>
                  <a:gd name="T20" fmla="*/ 67 w 238"/>
                  <a:gd name="T21" fmla="*/ 182 h 183"/>
                  <a:gd name="T22" fmla="*/ 67 w 238"/>
                  <a:gd name="T23" fmla="*/ 182 h 183"/>
                  <a:gd name="T24" fmla="*/ 67 w 238"/>
                  <a:gd name="T25" fmla="*/ 182 h 183"/>
                  <a:gd name="T26" fmla="*/ 68 w 238"/>
                  <a:gd name="T27" fmla="*/ 183 h 183"/>
                  <a:gd name="T28" fmla="*/ 68 w 238"/>
                  <a:gd name="T29" fmla="*/ 183 h 183"/>
                  <a:gd name="T30" fmla="*/ 68 w 238"/>
                  <a:gd name="T31" fmla="*/ 183 h 183"/>
                  <a:gd name="T32" fmla="*/ 68 w 238"/>
                  <a:gd name="T33" fmla="*/ 183 h 183"/>
                  <a:gd name="T34" fmla="*/ 68 w 238"/>
                  <a:gd name="T35" fmla="*/ 183 h 183"/>
                  <a:gd name="T36" fmla="*/ 68 w 238"/>
                  <a:gd name="T37" fmla="*/ 183 h 183"/>
                  <a:gd name="T38" fmla="*/ 80 w 238"/>
                  <a:gd name="T39" fmla="*/ 183 h 183"/>
                  <a:gd name="T40" fmla="*/ 132 w 238"/>
                  <a:gd name="T41" fmla="*/ 175 h 183"/>
                  <a:gd name="T42" fmla="*/ 232 w 238"/>
                  <a:gd name="T43" fmla="*/ 70 h 183"/>
                  <a:gd name="T44" fmla="*/ 232 w 238"/>
                  <a:gd name="T45" fmla="*/ 69 h 183"/>
                  <a:gd name="T46" fmla="*/ 238 w 238"/>
                  <a:gd name="T47" fmla="*/ 0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38" h="183">
                    <a:moveTo>
                      <a:pt x="238" y="0"/>
                    </a:moveTo>
                    <a:cubicBezTo>
                      <a:pt x="156" y="118"/>
                      <a:pt x="57" y="150"/>
                      <a:pt x="0" y="157"/>
                    </a:cubicBezTo>
                    <a:cubicBezTo>
                      <a:pt x="17" y="171"/>
                      <a:pt x="40" y="180"/>
                      <a:pt x="66" y="182"/>
                    </a:cubicBezTo>
                    <a:cubicBezTo>
                      <a:pt x="66" y="182"/>
                      <a:pt x="66" y="182"/>
                      <a:pt x="66" y="182"/>
                    </a:cubicBezTo>
                    <a:cubicBezTo>
                      <a:pt x="66" y="182"/>
                      <a:pt x="66" y="182"/>
                      <a:pt x="66" y="182"/>
                    </a:cubicBezTo>
                    <a:cubicBezTo>
                      <a:pt x="66" y="182"/>
                      <a:pt x="66" y="182"/>
                      <a:pt x="66" y="182"/>
                    </a:cubicBezTo>
                    <a:cubicBezTo>
                      <a:pt x="66" y="182"/>
                      <a:pt x="66" y="182"/>
                      <a:pt x="67" y="182"/>
                    </a:cubicBezTo>
                    <a:cubicBezTo>
                      <a:pt x="67" y="182"/>
                      <a:pt x="67" y="182"/>
                      <a:pt x="67" y="182"/>
                    </a:cubicBezTo>
                    <a:cubicBezTo>
                      <a:pt x="67" y="182"/>
                      <a:pt x="67" y="182"/>
                      <a:pt x="67" y="182"/>
                    </a:cubicBezTo>
                    <a:cubicBezTo>
                      <a:pt x="67" y="182"/>
                      <a:pt x="67" y="182"/>
                      <a:pt x="67" y="182"/>
                    </a:cubicBezTo>
                    <a:cubicBezTo>
                      <a:pt x="67" y="182"/>
                      <a:pt x="67" y="182"/>
                      <a:pt x="67" y="182"/>
                    </a:cubicBezTo>
                    <a:cubicBezTo>
                      <a:pt x="67" y="182"/>
                      <a:pt x="67" y="182"/>
                      <a:pt x="67" y="182"/>
                    </a:cubicBezTo>
                    <a:cubicBezTo>
                      <a:pt x="67" y="182"/>
                      <a:pt x="67" y="182"/>
                      <a:pt x="67" y="182"/>
                    </a:cubicBezTo>
                    <a:cubicBezTo>
                      <a:pt x="67" y="182"/>
                      <a:pt x="67" y="183"/>
                      <a:pt x="68" y="183"/>
                    </a:cubicBezTo>
                    <a:cubicBezTo>
                      <a:pt x="68" y="183"/>
                      <a:pt x="68" y="183"/>
                      <a:pt x="68" y="183"/>
                    </a:cubicBezTo>
                    <a:cubicBezTo>
                      <a:pt x="68" y="183"/>
                      <a:pt x="68" y="183"/>
                      <a:pt x="68" y="183"/>
                    </a:cubicBezTo>
                    <a:cubicBezTo>
                      <a:pt x="68" y="183"/>
                      <a:pt x="68" y="183"/>
                      <a:pt x="68" y="183"/>
                    </a:cubicBezTo>
                    <a:cubicBezTo>
                      <a:pt x="68" y="183"/>
                      <a:pt x="68" y="183"/>
                      <a:pt x="68" y="183"/>
                    </a:cubicBezTo>
                    <a:cubicBezTo>
                      <a:pt x="68" y="183"/>
                      <a:pt x="68" y="183"/>
                      <a:pt x="68" y="183"/>
                    </a:cubicBezTo>
                    <a:cubicBezTo>
                      <a:pt x="72" y="183"/>
                      <a:pt x="76" y="183"/>
                      <a:pt x="80" y="183"/>
                    </a:cubicBezTo>
                    <a:cubicBezTo>
                      <a:pt x="97" y="183"/>
                      <a:pt x="115" y="180"/>
                      <a:pt x="132" y="175"/>
                    </a:cubicBezTo>
                    <a:cubicBezTo>
                      <a:pt x="187" y="157"/>
                      <a:pt x="227" y="115"/>
                      <a:pt x="232" y="70"/>
                    </a:cubicBezTo>
                    <a:cubicBezTo>
                      <a:pt x="232" y="69"/>
                      <a:pt x="232" y="69"/>
                      <a:pt x="232" y="69"/>
                    </a:cubicBezTo>
                    <a:cubicBezTo>
                      <a:pt x="238" y="0"/>
                      <a:pt x="238" y="0"/>
                      <a:pt x="238" y="0"/>
                    </a:cubicBezTo>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grpSp>
    </p:spTree>
    <p:extLst>
      <p:ext uri="{BB962C8B-B14F-4D97-AF65-F5344CB8AC3E}">
        <p14:creationId xmlns:p14="http://schemas.microsoft.com/office/powerpoint/2010/main" val="3682228825"/>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991DF81D-FF47-450A-8278-E98146055B13}"/>
              </a:ext>
            </a:extLst>
          </p:cNvPr>
          <p:cNvSpPr/>
          <p:nvPr userDrawn="1"/>
        </p:nvSpPr>
        <p:spPr>
          <a:xfrm flipV="1">
            <a:off x="11582400" y="6764020"/>
            <a:ext cx="609600" cy="104140"/>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9341558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过渡页">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774A1EEB-5D10-40D5-B298-48A81D1185EC}"/>
              </a:ext>
            </a:extLst>
          </p:cNvPr>
          <p:cNvSpPr txBox="1"/>
          <p:nvPr userDrawn="1"/>
        </p:nvSpPr>
        <p:spPr>
          <a:xfrm>
            <a:off x="11276365" y="1774276"/>
            <a:ext cx="915635" cy="923330"/>
          </a:xfrm>
          <a:prstGeom prst="rect">
            <a:avLst/>
          </a:prstGeom>
          <a:solidFill>
            <a:schemeClr val="accent5">
              <a:lumMod val="40000"/>
              <a:lumOff val="60000"/>
            </a:schemeClr>
          </a:solidFill>
        </p:spPr>
        <p:txBody>
          <a:bodyPr wrap="square" rtlCol="0">
            <a:spAutoFit/>
          </a:bodyPr>
          <a:lstStyle/>
          <a:p>
            <a:endParaRPr lang="zh-CN" altLang="en-US" sz="5400" dirty="0">
              <a:solidFill>
                <a:schemeClr val="bg1"/>
              </a:solidFill>
              <a:latin typeface="+mj-ea"/>
              <a:ea typeface="+mj-ea"/>
            </a:endParaRPr>
          </a:p>
        </p:txBody>
      </p:sp>
    </p:spTree>
    <p:extLst>
      <p:ext uri="{BB962C8B-B14F-4D97-AF65-F5344CB8AC3E}">
        <p14:creationId xmlns:p14="http://schemas.microsoft.com/office/powerpoint/2010/main" val="5189805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内页">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FC2CC16F-7842-432E-9487-04C98B180115}"/>
              </a:ext>
            </a:extLst>
          </p:cNvPr>
          <p:cNvSpPr/>
          <p:nvPr userDrawn="1"/>
        </p:nvSpPr>
        <p:spPr>
          <a:xfrm flipV="1">
            <a:off x="0" y="1052513"/>
            <a:ext cx="609600" cy="104140"/>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815DE0AD-1CEE-4CC2-B547-9CB9F4ACB242}"/>
              </a:ext>
            </a:extLst>
          </p:cNvPr>
          <p:cNvSpPr/>
          <p:nvPr userDrawn="1"/>
        </p:nvSpPr>
        <p:spPr>
          <a:xfrm flipV="1">
            <a:off x="11582400" y="0"/>
            <a:ext cx="609600" cy="104140"/>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6CAA45CF-F299-4458-8441-FC3CA2AFB146}"/>
              </a:ext>
            </a:extLst>
          </p:cNvPr>
          <p:cNvSpPr/>
          <p:nvPr userDrawn="1"/>
        </p:nvSpPr>
        <p:spPr>
          <a:xfrm rot="16200000" flipV="1">
            <a:off x="-252730" y="6501130"/>
            <a:ext cx="609600" cy="104140"/>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5195640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itle" preserve="1" userDrawn="1">
  <p:cSld name="标题幻灯片">
    <p:spTree>
      <p:nvGrpSpPr>
        <p:cNvPr id="1" name=""/>
        <p:cNvGrpSpPr/>
        <p:nvPr/>
      </p:nvGrpSpPr>
      <p:grpSpPr>
        <a:xfrm>
          <a:off x="0" y="0"/>
          <a:ext cx="0" cy="0"/>
          <a:chOff x="0" y="0"/>
          <a:chExt cx="0" cy="0"/>
        </a:xfrm>
      </p:grpSpPr>
      <p:grpSp>
        <p:nvGrpSpPr>
          <p:cNvPr id="7" name="组合 6">
            <a:extLst>
              <a:ext uri="{FF2B5EF4-FFF2-40B4-BE49-F238E27FC236}">
                <a16:creationId xmlns:a16="http://schemas.microsoft.com/office/drawing/2014/main" id="{D945839A-1541-43BE-9F45-6E3B96724896}"/>
              </a:ext>
            </a:extLst>
          </p:cNvPr>
          <p:cNvGrpSpPr/>
          <p:nvPr userDrawn="1"/>
        </p:nvGrpSpPr>
        <p:grpSpPr>
          <a:xfrm>
            <a:off x="6531078" y="-5714"/>
            <a:ext cx="5679972" cy="6234611"/>
            <a:chOff x="6531078" y="-5714"/>
            <a:chExt cx="5679972" cy="6234611"/>
          </a:xfrm>
        </p:grpSpPr>
        <p:sp>
          <p:nvSpPr>
            <p:cNvPr id="8" name="任意多边形: 形状 7">
              <a:extLst>
                <a:ext uri="{FF2B5EF4-FFF2-40B4-BE49-F238E27FC236}">
                  <a16:creationId xmlns:a16="http://schemas.microsoft.com/office/drawing/2014/main" id="{FD1F4E68-9E46-4367-A3D0-7CEE6E1738C8}"/>
                </a:ext>
              </a:extLst>
            </p:cNvPr>
            <p:cNvSpPr/>
            <p:nvPr/>
          </p:nvSpPr>
          <p:spPr bwMode="auto">
            <a:xfrm>
              <a:off x="10262095" y="5209309"/>
              <a:ext cx="1652363" cy="1019588"/>
            </a:xfrm>
            <a:custGeom>
              <a:avLst/>
              <a:gdLst>
                <a:gd name="T0" fmla="*/ 48 w 784"/>
                <a:gd name="T1" fmla="*/ 324 h 484"/>
                <a:gd name="T2" fmla="*/ 564 w 784"/>
                <a:gd name="T3" fmla="*/ 88 h 484"/>
                <a:gd name="T4" fmla="*/ 764 w 784"/>
                <a:gd name="T5" fmla="*/ 304 h 484"/>
                <a:gd name="T6" fmla="*/ 520 w 784"/>
                <a:gd name="T7" fmla="*/ 376 h 484"/>
                <a:gd name="T8" fmla="*/ 236 w 784"/>
                <a:gd name="T9" fmla="*/ 484 h 484"/>
                <a:gd name="T10" fmla="*/ 48 w 784"/>
                <a:gd name="T11" fmla="*/ 324 h 484"/>
              </a:gdLst>
              <a:ahLst/>
              <a:cxnLst>
                <a:cxn ang="0">
                  <a:pos x="T0" y="T1"/>
                </a:cxn>
                <a:cxn ang="0">
                  <a:pos x="T2" y="T3"/>
                </a:cxn>
                <a:cxn ang="0">
                  <a:pos x="T4" y="T5"/>
                </a:cxn>
                <a:cxn ang="0">
                  <a:pos x="T6" y="T7"/>
                </a:cxn>
                <a:cxn ang="0">
                  <a:pos x="T8" y="T9"/>
                </a:cxn>
                <a:cxn ang="0">
                  <a:pos x="T10" y="T11"/>
                </a:cxn>
              </a:cxnLst>
              <a:rect l="0" t="0" r="r" b="b"/>
              <a:pathLst>
                <a:path w="784" h="484">
                  <a:moveTo>
                    <a:pt x="48" y="324"/>
                  </a:moveTo>
                  <a:cubicBezTo>
                    <a:pt x="0" y="120"/>
                    <a:pt x="344" y="0"/>
                    <a:pt x="564" y="88"/>
                  </a:cubicBezTo>
                  <a:cubicBezTo>
                    <a:pt x="784" y="176"/>
                    <a:pt x="772" y="256"/>
                    <a:pt x="764" y="304"/>
                  </a:cubicBezTo>
                  <a:cubicBezTo>
                    <a:pt x="756" y="352"/>
                    <a:pt x="648" y="428"/>
                    <a:pt x="520" y="376"/>
                  </a:cubicBezTo>
                  <a:cubicBezTo>
                    <a:pt x="392" y="324"/>
                    <a:pt x="352" y="484"/>
                    <a:pt x="236" y="484"/>
                  </a:cubicBezTo>
                  <a:cubicBezTo>
                    <a:pt x="120" y="484"/>
                    <a:pt x="64" y="391"/>
                    <a:pt x="48" y="324"/>
                  </a:cubicBezTo>
                  <a:close/>
                </a:path>
              </a:pathLst>
            </a:custGeom>
            <a:solidFill>
              <a:schemeClr val="bg1">
                <a:lumMod val="95000"/>
              </a:schemeClr>
            </a:solidFill>
            <a:ln>
              <a:noFill/>
            </a:ln>
            <a:effectLst>
              <a:innerShdw blurRad="317500" dist="50800" dir="13500000">
                <a:prstClr val="black">
                  <a:alpha val="26000"/>
                </a:prstClr>
              </a:innerShdw>
            </a:effectLst>
          </p:spPr>
          <p:txBody>
            <a:bodyPr vert="horz" wrap="square" lIns="91440" tIns="45720" rIns="91440" bIns="45720" numCol="1" anchor="t" anchorCtr="0" compatLnSpc="1"/>
            <a:lstStyle/>
            <a:p>
              <a:endParaRPr lang="zh-CN" altLang="en-US"/>
            </a:p>
          </p:txBody>
        </p:sp>
        <p:grpSp>
          <p:nvGrpSpPr>
            <p:cNvPr id="9" name="组合 8">
              <a:extLst>
                <a:ext uri="{FF2B5EF4-FFF2-40B4-BE49-F238E27FC236}">
                  <a16:creationId xmlns:a16="http://schemas.microsoft.com/office/drawing/2014/main" id="{CB549D68-A837-43CE-98E9-BF76ACE14A73}"/>
                </a:ext>
              </a:extLst>
            </p:cNvPr>
            <p:cNvGrpSpPr/>
            <p:nvPr/>
          </p:nvGrpSpPr>
          <p:grpSpPr>
            <a:xfrm>
              <a:off x="6531078" y="-5714"/>
              <a:ext cx="5679972" cy="5825944"/>
              <a:chOff x="6355080" y="-5715"/>
              <a:chExt cx="5855970" cy="6006465"/>
            </a:xfrm>
          </p:grpSpPr>
          <p:sp>
            <p:nvSpPr>
              <p:cNvPr id="38" name="任意多边形: 形状 37">
                <a:extLst>
                  <a:ext uri="{FF2B5EF4-FFF2-40B4-BE49-F238E27FC236}">
                    <a16:creationId xmlns:a16="http://schemas.microsoft.com/office/drawing/2014/main" id="{3354DDFE-21A1-49CE-9CA4-3839EBFAE6AE}"/>
                  </a:ext>
                </a:extLst>
              </p:cNvPr>
              <p:cNvSpPr/>
              <p:nvPr/>
            </p:nvSpPr>
            <p:spPr>
              <a:xfrm>
                <a:off x="6355080" y="-5715"/>
                <a:ext cx="5855970" cy="6006465"/>
              </a:xfrm>
              <a:custGeom>
                <a:avLst/>
                <a:gdLst>
                  <a:gd name="connsiteX0" fmla="*/ 25 w 10158"/>
                  <a:gd name="connsiteY0" fmla="*/ 0 h 11117"/>
                  <a:gd name="connsiteX1" fmla="*/ 10135 w 10158"/>
                  <a:gd name="connsiteY1" fmla="*/ 0 h 11117"/>
                  <a:gd name="connsiteX2" fmla="*/ 10159 w 10158"/>
                  <a:gd name="connsiteY2" fmla="*/ 9060 h 11117"/>
                  <a:gd name="connsiteX3" fmla="*/ 7387 w 10158"/>
                  <a:gd name="connsiteY3" fmla="*/ 9197 h 11117"/>
                  <a:gd name="connsiteX4" fmla="*/ 4327 w 10158"/>
                  <a:gd name="connsiteY4" fmla="*/ 11117 h 11117"/>
                  <a:gd name="connsiteX5" fmla="*/ 1914 w 10158"/>
                  <a:gd name="connsiteY5" fmla="*/ 8357 h 11117"/>
                  <a:gd name="connsiteX6" fmla="*/ 3397 w 10158"/>
                  <a:gd name="connsiteY6" fmla="*/ 5057 h 11117"/>
                  <a:gd name="connsiteX7" fmla="*/ 715 w 10158"/>
                  <a:gd name="connsiteY7" fmla="*/ 2747 h 11117"/>
                  <a:gd name="connsiteX8" fmla="*/ 25 w 10158"/>
                  <a:gd name="connsiteY8" fmla="*/ 0 h 11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59" h="11118">
                    <a:moveTo>
                      <a:pt x="25" y="0"/>
                    </a:moveTo>
                    <a:lnTo>
                      <a:pt x="10135" y="0"/>
                    </a:lnTo>
                    <a:lnTo>
                      <a:pt x="10159" y="9060"/>
                    </a:lnTo>
                    <a:cubicBezTo>
                      <a:pt x="9259" y="9110"/>
                      <a:pt x="8725" y="8327"/>
                      <a:pt x="7387" y="9197"/>
                    </a:cubicBezTo>
                    <a:cubicBezTo>
                      <a:pt x="6049" y="10067"/>
                      <a:pt x="6109" y="11147"/>
                      <a:pt x="4327" y="11117"/>
                    </a:cubicBezTo>
                    <a:cubicBezTo>
                      <a:pt x="2545" y="11087"/>
                      <a:pt x="1763" y="9707"/>
                      <a:pt x="1914" y="8357"/>
                    </a:cubicBezTo>
                    <a:cubicBezTo>
                      <a:pt x="2065" y="7007"/>
                      <a:pt x="3830" y="6047"/>
                      <a:pt x="3397" y="5057"/>
                    </a:cubicBezTo>
                    <a:cubicBezTo>
                      <a:pt x="2964" y="4067"/>
                      <a:pt x="1441" y="3509"/>
                      <a:pt x="715" y="2747"/>
                    </a:cubicBezTo>
                    <a:cubicBezTo>
                      <a:pt x="-11" y="1985"/>
                      <a:pt x="-45" y="359"/>
                      <a:pt x="25" y="0"/>
                    </a:cubicBezTo>
                    <a:close/>
                  </a:path>
                </a:pathLst>
              </a:custGeom>
              <a:solidFill>
                <a:schemeClr val="bg1">
                  <a:lumMod val="95000"/>
                </a:schemeClr>
              </a:solidFill>
              <a:ln>
                <a:noFill/>
              </a:ln>
              <a:effectLst>
                <a:outerShdw blurRad="381000" dist="38100" dir="18900000" algn="bl" rotWithShape="0">
                  <a:prstClr val="black">
                    <a:alpha val="40000"/>
                  </a:prstClr>
                </a:out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solidFill>
                  <a:sym typeface="+mn-ea"/>
                </a:endParaRPr>
              </a:p>
            </p:txBody>
          </p:sp>
          <p:sp>
            <p:nvSpPr>
              <p:cNvPr id="39" name="任意多边形: 形状 38">
                <a:extLst>
                  <a:ext uri="{FF2B5EF4-FFF2-40B4-BE49-F238E27FC236}">
                    <a16:creationId xmlns:a16="http://schemas.microsoft.com/office/drawing/2014/main" id="{F6D3414C-7E5A-4F76-B677-70B8A0C65687}"/>
                  </a:ext>
                </a:extLst>
              </p:cNvPr>
              <p:cNvSpPr/>
              <p:nvPr/>
            </p:nvSpPr>
            <p:spPr>
              <a:xfrm>
                <a:off x="6795421" y="-5715"/>
                <a:ext cx="5415629" cy="5550079"/>
              </a:xfrm>
              <a:custGeom>
                <a:avLst/>
                <a:gdLst>
                  <a:gd name="connsiteX0" fmla="*/ 25 w 10158"/>
                  <a:gd name="connsiteY0" fmla="*/ 0 h 11117"/>
                  <a:gd name="connsiteX1" fmla="*/ 10135 w 10158"/>
                  <a:gd name="connsiteY1" fmla="*/ 0 h 11117"/>
                  <a:gd name="connsiteX2" fmla="*/ 10159 w 10158"/>
                  <a:gd name="connsiteY2" fmla="*/ 9060 h 11117"/>
                  <a:gd name="connsiteX3" fmla="*/ 7387 w 10158"/>
                  <a:gd name="connsiteY3" fmla="*/ 9197 h 11117"/>
                  <a:gd name="connsiteX4" fmla="*/ 4327 w 10158"/>
                  <a:gd name="connsiteY4" fmla="*/ 11117 h 11117"/>
                  <a:gd name="connsiteX5" fmla="*/ 1914 w 10158"/>
                  <a:gd name="connsiteY5" fmla="*/ 8357 h 11117"/>
                  <a:gd name="connsiteX6" fmla="*/ 3397 w 10158"/>
                  <a:gd name="connsiteY6" fmla="*/ 5057 h 11117"/>
                  <a:gd name="connsiteX7" fmla="*/ 715 w 10158"/>
                  <a:gd name="connsiteY7" fmla="*/ 2747 h 11117"/>
                  <a:gd name="connsiteX8" fmla="*/ 25 w 10158"/>
                  <a:gd name="connsiteY8" fmla="*/ 0 h 11117"/>
                  <a:gd name="connsiteX0-1" fmla="*/ 25 w 10159"/>
                  <a:gd name="connsiteY0-2" fmla="*/ 0 h 11122"/>
                  <a:gd name="connsiteX1-3" fmla="*/ 10135 w 10159"/>
                  <a:gd name="connsiteY1-4" fmla="*/ 0 h 11122"/>
                  <a:gd name="connsiteX2-5" fmla="*/ 10159 w 10159"/>
                  <a:gd name="connsiteY2-6" fmla="*/ 9060 h 11122"/>
                  <a:gd name="connsiteX3-7" fmla="*/ 7387 w 10159"/>
                  <a:gd name="connsiteY3-8" fmla="*/ 9197 h 11122"/>
                  <a:gd name="connsiteX4-9" fmla="*/ 4327 w 10159"/>
                  <a:gd name="connsiteY4-10" fmla="*/ 11117 h 11122"/>
                  <a:gd name="connsiteX5-11" fmla="*/ 2149 w 10159"/>
                  <a:gd name="connsiteY5-12" fmla="*/ 8615 h 11122"/>
                  <a:gd name="connsiteX6-13" fmla="*/ 3397 w 10159"/>
                  <a:gd name="connsiteY6-14" fmla="*/ 5057 h 11122"/>
                  <a:gd name="connsiteX7-15" fmla="*/ 715 w 10159"/>
                  <a:gd name="connsiteY7-16" fmla="*/ 2747 h 11122"/>
                  <a:gd name="connsiteX8-17" fmla="*/ 25 w 10159"/>
                  <a:gd name="connsiteY8-18" fmla="*/ 0 h 11122"/>
                  <a:gd name="connsiteX0-19" fmla="*/ 25 w 10159"/>
                  <a:gd name="connsiteY0-20" fmla="*/ 0 h 11122"/>
                  <a:gd name="connsiteX1-21" fmla="*/ 10135 w 10159"/>
                  <a:gd name="connsiteY1-22" fmla="*/ 0 h 11122"/>
                  <a:gd name="connsiteX2-23" fmla="*/ 10159 w 10159"/>
                  <a:gd name="connsiteY2-24" fmla="*/ 9060 h 11122"/>
                  <a:gd name="connsiteX3-25" fmla="*/ 7387 w 10159"/>
                  <a:gd name="connsiteY3-26" fmla="*/ 9197 h 11122"/>
                  <a:gd name="connsiteX4-27" fmla="*/ 4327 w 10159"/>
                  <a:gd name="connsiteY4-28" fmla="*/ 11117 h 11122"/>
                  <a:gd name="connsiteX5-29" fmla="*/ 2149 w 10159"/>
                  <a:gd name="connsiteY5-30" fmla="*/ 8615 h 11122"/>
                  <a:gd name="connsiteX6-31" fmla="*/ 3397 w 10159"/>
                  <a:gd name="connsiteY6-32" fmla="*/ 5057 h 11122"/>
                  <a:gd name="connsiteX7-33" fmla="*/ 715 w 10159"/>
                  <a:gd name="connsiteY7-34" fmla="*/ 2747 h 11122"/>
                  <a:gd name="connsiteX8-35" fmla="*/ 25 w 10159"/>
                  <a:gd name="connsiteY8-36" fmla="*/ 0 h 11122"/>
                  <a:gd name="connsiteX0-37" fmla="*/ 25 w 10159"/>
                  <a:gd name="connsiteY0-38" fmla="*/ 0 h 11267"/>
                  <a:gd name="connsiteX1-39" fmla="*/ 10135 w 10159"/>
                  <a:gd name="connsiteY1-40" fmla="*/ 0 h 11267"/>
                  <a:gd name="connsiteX2-41" fmla="*/ 10159 w 10159"/>
                  <a:gd name="connsiteY2-42" fmla="*/ 9060 h 11267"/>
                  <a:gd name="connsiteX3-43" fmla="*/ 7387 w 10159"/>
                  <a:gd name="connsiteY3-44" fmla="*/ 9197 h 11267"/>
                  <a:gd name="connsiteX4-45" fmla="*/ 4327 w 10159"/>
                  <a:gd name="connsiteY4-46" fmla="*/ 11117 h 11267"/>
                  <a:gd name="connsiteX5-47" fmla="*/ 2787 w 10159"/>
                  <a:gd name="connsiteY5-48" fmla="*/ 10861 h 11267"/>
                  <a:gd name="connsiteX6-49" fmla="*/ 2149 w 10159"/>
                  <a:gd name="connsiteY6-50" fmla="*/ 8615 h 11267"/>
                  <a:gd name="connsiteX7-51" fmla="*/ 3397 w 10159"/>
                  <a:gd name="connsiteY7-52" fmla="*/ 5057 h 11267"/>
                  <a:gd name="connsiteX8-53" fmla="*/ 715 w 10159"/>
                  <a:gd name="connsiteY8-54" fmla="*/ 2747 h 11267"/>
                  <a:gd name="connsiteX9" fmla="*/ 25 w 10159"/>
                  <a:gd name="connsiteY9" fmla="*/ 0 h 11267"/>
                  <a:gd name="connsiteX0-55" fmla="*/ 25 w 10159"/>
                  <a:gd name="connsiteY0-56" fmla="*/ 0 h 11416"/>
                  <a:gd name="connsiteX1-57" fmla="*/ 10135 w 10159"/>
                  <a:gd name="connsiteY1-58" fmla="*/ 0 h 11416"/>
                  <a:gd name="connsiteX2-59" fmla="*/ 10159 w 10159"/>
                  <a:gd name="connsiteY2-60" fmla="*/ 9060 h 11416"/>
                  <a:gd name="connsiteX3-61" fmla="*/ 7387 w 10159"/>
                  <a:gd name="connsiteY3-62" fmla="*/ 9197 h 11416"/>
                  <a:gd name="connsiteX4-63" fmla="*/ 4362 w 10159"/>
                  <a:gd name="connsiteY4-64" fmla="*/ 11311 h 11416"/>
                  <a:gd name="connsiteX5-65" fmla="*/ 2787 w 10159"/>
                  <a:gd name="connsiteY5-66" fmla="*/ 10861 h 11416"/>
                  <a:gd name="connsiteX6-67" fmla="*/ 2149 w 10159"/>
                  <a:gd name="connsiteY6-68" fmla="*/ 8615 h 11416"/>
                  <a:gd name="connsiteX7-69" fmla="*/ 3397 w 10159"/>
                  <a:gd name="connsiteY7-70" fmla="*/ 5057 h 11416"/>
                  <a:gd name="connsiteX8-71" fmla="*/ 715 w 10159"/>
                  <a:gd name="connsiteY8-72" fmla="*/ 2747 h 11416"/>
                  <a:gd name="connsiteX9-73" fmla="*/ 25 w 10159"/>
                  <a:gd name="connsiteY9-74" fmla="*/ 0 h 11416"/>
                  <a:gd name="connsiteX0-75" fmla="*/ 25 w 10159"/>
                  <a:gd name="connsiteY0-76" fmla="*/ 0 h 11416"/>
                  <a:gd name="connsiteX1-77" fmla="*/ 10135 w 10159"/>
                  <a:gd name="connsiteY1-78" fmla="*/ 0 h 11416"/>
                  <a:gd name="connsiteX2-79" fmla="*/ 10159 w 10159"/>
                  <a:gd name="connsiteY2-80" fmla="*/ 9060 h 11416"/>
                  <a:gd name="connsiteX3-81" fmla="*/ 7387 w 10159"/>
                  <a:gd name="connsiteY3-82" fmla="*/ 9197 h 11416"/>
                  <a:gd name="connsiteX4-83" fmla="*/ 4362 w 10159"/>
                  <a:gd name="connsiteY4-84" fmla="*/ 11311 h 11416"/>
                  <a:gd name="connsiteX5-85" fmla="*/ 2787 w 10159"/>
                  <a:gd name="connsiteY5-86" fmla="*/ 10861 h 11416"/>
                  <a:gd name="connsiteX6-87" fmla="*/ 2149 w 10159"/>
                  <a:gd name="connsiteY6-88" fmla="*/ 8615 h 11416"/>
                  <a:gd name="connsiteX7-89" fmla="*/ 3397 w 10159"/>
                  <a:gd name="connsiteY7-90" fmla="*/ 5057 h 11416"/>
                  <a:gd name="connsiteX8-91" fmla="*/ 715 w 10159"/>
                  <a:gd name="connsiteY8-92" fmla="*/ 2747 h 11416"/>
                  <a:gd name="connsiteX9-93" fmla="*/ 25 w 10159"/>
                  <a:gd name="connsiteY9-94" fmla="*/ 0 h 11416"/>
                  <a:gd name="connsiteX0-95" fmla="*/ 25 w 10159"/>
                  <a:gd name="connsiteY0-96" fmla="*/ 0 h 11437"/>
                  <a:gd name="connsiteX1-97" fmla="*/ 10135 w 10159"/>
                  <a:gd name="connsiteY1-98" fmla="*/ 0 h 11437"/>
                  <a:gd name="connsiteX2-99" fmla="*/ 10159 w 10159"/>
                  <a:gd name="connsiteY2-100" fmla="*/ 9060 h 11437"/>
                  <a:gd name="connsiteX3-101" fmla="*/ 7387 w 10159"/>
                  <a:gd name="connsiteY3-102" fmla="*/ 9197 h 11437"/>
                  <a:gd name="connsiteX4-103" fmla="*/ 4362 w 10159"/>
                  <a:gd name="connsiteY4-104" fmla="*/ 11311 h 11437"/>
                  <a:gd name="connsiteX5-105" fmla="*/ 2611 w 10159"/>
                  <a:gd name="connsiteY5-106" fmla="*/ 10939 h 11437"/>
                  <a:gd name="connsiteX6-107" fmla="*/ 2149 w 10159"/>
                  <a:gd name="connsiteY6-108" fmla="*/ 8615 h 11437"/>
                  <a:gd name="connsiteX7-109" fmla="*/ 3397 w 10159"/>
                  <a:gd name="connsiteY7-110" fmla="*/ 5057 h 11437"/>
                  <a:gd name="connsiteX8-111" fmla="*/ 715 w 10159"/>
                  <a:gd name="connsiteY8-112" fmla="*/ 2747 h 11437"/>
                  <a:gd name="connsiteX9-113" fmla="*/ 25 w 10159"/>
                  <a:gd name="connsiteY9-114" fmla="*/ 0 h 11437"/>
                  <a:gd name="connsiteX0-115" fmla="*/ 25 w 10159"/>
                  <a:gd name="connsiteY0-116" fmla="*/ 0 h 11437"/>
                  <a:gd name="connsiteX1-117" fmla="*/ 10135 w 10159"/>
                  <a:gd name="connsiteY1-118" fmla="*/ 0 h 11437"/>
                  <a:gd name="connsiteX2-119" fmla="*/ 10159 w 10159"/>
                  <a:gd name="connsiteY2-120" fmla="*/ 9060 h 11437"/>
                  <a:gd name="connsiteX3-121" fmla="*/ 7387 w 10159"/>
                  <a:gd name="connsiteY3-122" fmla="*/ 9197 h 11437"/>
                  <a:gd name="connsiteX4-123" fmla="*/ 4362 w 10159"/>
                  <a:gd name="connsiteY4-124" fmla="*/ 11311 h 11437"/>
                  <a:gd name="connsiteX5-125" fmla="*/ 2611 w 10159"/>
                  <a:gd name="connsiteY5-126" fmla="*/ 10939 h 11437"/>
                  <a:gd name="connsiteX6-127" fmla="*/ 2149 w 10159"/>
                  <a:gd name="connsiteY6-128" fmla="*/ 8615 h 11437"/>
                  <a:gd name="connsiteX7-129" fmla="*/ 3397 w 10159"/>
                  <a:gd name="connsiteY7-130" fmla="*/ 5057 h 11437"/>
                  <a:gd name="connsiteX8-131" fmla="*/ 715 w 10159"/>
                  <a:gd name="connsiteY8-132" fmla="*/ 2747 h 11437"/>
                  <a:gd name="connsiteX9-133" fmla="*/ 25 w 10159"/>
                  <a:gd name="connsiteY9-134" fmla="*/ 0 h 1143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73" y="connsiteY9-74"/>
                  </a:cxn>
                </a:cxnLst>
                <a:rect l="l" t="t" r="r" b="b"/>
                <a:pathLst>
                  <a:path w="10159" h="11437">
                    <a:moveTo>
                      <a:pt x="25" y="0"/>
                    </a:moveTo>
                    <a:lnTo>
                      <a:pt x="10135" y="0"/>
                    </a:lnTo>
                    <a:lnTo>
                      <a:pt x="10159" y="9060"/>
                    </a:lnTo>
                    <a:cubicBezTo>
                      <a:pt x="9259" y="9110"/>
                      <a:pt x="8353" y="8822"/>
                      <a:pt x="7387" y="9197"/>
                    </a:cubicBezTo>
                    <a:cubicBezTo>
                      <a:pt x="6421" y="9572"/>
                      <a:pt x="5158" y="11021"/>
                      <a:pt x="4362" y="11311"/>
                    </a:cubicBezTo>
                    <a:cubicBezTo>
                      <a:pt x="3566" y="11601"/>
                      <a:pt x="2974" y="11356"/>
                      <a:pt x="2611" y="10939"/>
                    </a:cubicBezTo>
                    <a:cubicBezTo>
                      <a:pt x="2248" y="10522"/>
                      <a:pt x="1765" y="9718"/>
                      <a:pt x="2149" y="8615"/>
                    </a:cubicBezTo>
                    <a:cubicBezTo>
                      <a:pt x="2533" y="7512"/>
                      <a:pt x="3830" y="6047"/>
                      <a:pt x="3397" y="5057"/>
                    </a:cubicBezTo>
                    <a:cubicBezTo>
                      <a:pt x="2964" y="4067"/>
                      <a:pt x="1441" y="3509"/>
                      <a:pt x="715" y="2747"/>
                    </a:cubicBezTo>
                    <a:cubicBezTo>
                      <a:pt x="-11" y="1985"/>
                      <a:pt x="-45" y="359"/>
                      <a:pt x="25" y="0"/>
                    </a:cubicBez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a:sym typeface="+mn-ea"/>
                </a:endParaRPr>
              </a:p>
            </p:txBody>
          </p:sp>
          <p:sp>
            <p:nvSpPr>
              <p:cNvPr id="40" name="任意多边形: 形状 39">
                <a:extLst>
                  <a:ext uri="{FF2B5EF4-FFF2-40B4-BE49-F238E27FC236}">
                    <a16:creationId xmlns:a16="http://schemas.microsoft.com/office/drawing/2014/main" id="{BC977DCA-E060-43A6-9FC0-9F66ECF71147}"/>
                  </a:ext>
                </a:extLst>
              </p:cNvPr>
              <p:cNvSpPr/>
              <p:nvPr/>
            </p:nvSpPr>
            <p:spPr>
              <a:xfrm>
                <a:off x="7868247" y="-5715"/>
                <a:ext cx="4342803" cy="4450619"/>
              </a:xfrm>
              <a:custGeom>
                <a:avLst/>
                <a:gdLst>
                  <a:gd name="connsiteX0" fmla="*/ 25 w 10158"/>
                  <a:gd name="connsiteY0" fmla="*/ 0 h 11117"/>
                  <a:gd name="connsiteX1" fmla="*/ 10135 w 10158"/>
                  <a:gd name="connsiteY1" fmla="*/ 0 h 11117"/>
                  <a:gd name="connsiteX2" fmla="*/ 10159 w 10158"/>
                  <a:gd name="connsiteY2" fmla="*/ 9060 h 11117"/>
                  <a:gd name="connsiteX3" fmla="*/ 7387 w 10158"/>
                  <a:gd name="connsiteY3" fmla="*/ 9197 h 11117"/>
                  <a:gd name="connsiteX4" fmla="*/ 4327 w 10158"/>
                  <a:gd name="connsiteY4" fmla="*/ 11117 h 11117"/>
                  <a:gd name="connsiteX5" fmla="*/ 1914 w 10158"/>
                  <a:gd name="connsiteY5" fmla="*/ 8357 h 11117"/>
                  <a:gd name="connsiteX6" fmla="*/ 3397 w 10158"/>
                  <a:gd name="connsiteY6" fmla="*/ 5057 h 11117"/>
                  <a:gd name="connsiteX7" fmla="*/ 715 w 10158"/>
                  <a:gd name="connsiteY7" fmla="*/ 2747 h 11117"/>
                  <a:gd name="connsiteX8" fmla="*/ 25 w 10158"/>
                  <a:gd name="connsiteY8" fmla="*/ 0 h 11117"/>
                  <a:gd name="connsiteX0-1" fmla="*/ 25 w 10159"/>
                  <a:gd name="connsiteY0-2" fmla="*/ 0 h 11122"/>
                  <a:gd name="connsiteX1-3" fmla="*/ 10135 w 10159"/>
                  <a:gd name="connsiteY1-4" fmla="*/ 0 h 11122"/>
                  <a:gd name="connsiteX2-5" fmla="*/ 10159 w 10159"/>
                  <a:gd name="connsiteY2-6" fmla="*/ 9060 h 11122"/>
                  <a:gd name="connsiteX3-7" fmla="*/ 7387 w 10159"/>
                  <a:gd name="connsiteY3-8" fmla="*/ 9197 h 11122"/>
                  <a:gd name="connsiteX4-9" fmla="*/ 4327 w 10159"/>
                  <a:gd name="connsiteY4-10" fmla="*/ 11117 h 11122"/>
                  <a:gd name="connsiteX5-11" fmla="*/ 2149 w 10159"/>
                  <a:gd name="connsiteY5-12" fmla="*/ 8615 h 11122"/>
                  <a:gd name="connsiteX6-13" fmla="*/ 3397 w 10159"/>
                  <a:gd name="connsiteY6-14" fmla="*/ 5057 h 11122"/>
                  <a:gd name="connsiteX7-15" fmla="*/ 715 w 10159"/>
                  <a:gd name="connsiteY7-16" fmla="*/ 2747 h 11122"/>
                  <a:gd name="connsiteX8-17" fmla="*/ 25 w 10159"/>
                  <a:gd name="connsiteY8-18" fmla="*/ 0 h 11122"/>
                  <a:gd name="connsiteX0-19" fmla="*/ 25 w 10159"/>
                  <a:gd name="connsiteY0-20" fmla="*/ 0 h 11122"/>
                  <a:gd name="connsiteX1-21" fmla="*/ 10135 w 10159"/>
                  <a:gd name="connsiteY1-22" fmla="*/ 0 h 11122"/>
                  <a:gd name="connsiteX2-23" fmla="*/ 10159 w 10159"/>
                  <a:gd name="connsiteY2-24" fmla="*/ 9060 h 11122"/>
                  <a:gd name="connsiteX3-25" fmla="*/ 7387 w 10159"/>
                  <a:gd name="connsiteY3-26" fmla="*/ 9197 h 11122"/>
                  <a:gd name="connsiteX4-27" fmla="*/ 4327 w 10159"/>
                  <a:gd name="connsiteY4-28" fmla="*/ 11117 h 11122"/>
                  <a:gd name="connsiteX5-29" fmla="*/ 2149 w 10159"/>
                  <a:gd name="connsiteY5-30" fmla="*/ 8615 h 11122"/>
                  <a:gd name="connsiteX6-31" fmla="*/ 3397 w 10159"/>
                  <a:gd name="connsiteY6-32" fmla="*/ 5057 h 11122"/>
                  <a:gd name="connsiteX7-33" fmla="*/ 715 w 10159"/>
                  <a:gd name="connsiteY7-34" fmla="*/ 2747 h 11122"/>
                  <a:gd name="connsiteX8-35" fmla="*/ 25 w 10159"/>
                  <a:gd name="connsiteY8-36" fmla="*/ 0 h 11122"/>
                  <a:gd name="connsiteX0-37" fmla="*/ 25 w 10159"/>
                  <a:gd name="connsiteY0-38" fmla="*/ 0 h 11267"/>
                  <a:gd name="connsiteX1-39" fmla="*/ 10135 w 10159"/>
                  <a:gd name="connsiteY1-40" fmla="*/ 0 h 11267"/>
                  <a:gd name="connsiteX2-41" fmla="*/ 10159 w 10159"/>
                  <a:gd name="connsiteY2-42" fmla="*/ 9060 h 11267"/>
                  <a:gd name="connsiteX3-43" fmla="*/ 7387 w 10159"/>
                  <a:gd name="connsiteY3-44" fmla="*/ 9197 h 11267"/>
                  <a:gd name="connsiteX4-45" fmla="*/ 4327 w 10159"/>
                  <a:gd name="connsiteY4-46" fmla="*/ 11117 h 11267"/>
                  <a:gd name="connsiteX5-47" fmla="*/ 2787 w 10159"/>
                  <a:gd name="connsiteY5-48" fmla="*/ 10861 h 11267"/>
                  <a:gd name="connsiteX6-49" fmla="*/ 2149 w 10159"/>
                  <a:gd name="connsiteY6-50" fmla="*/ 8615 h 11267"/>
                  <a:gd name="connsiteX7-51" fmla="*/ 3397 w 10159"/>
                  <a:gd name="connsiteY7-52" fmla="*/ 5057 h 11267"/>
                  <a:gd name="connsiteX8-53" fmla="*/ 715 w 10159"/>
                  <a:gd name="connsiteY8-54" fmla="*/ 2747 h 11267"/>
                  <a:gd name="connsiteX9" fmla="*/ 25 w 10159"/>
                  <a:gd name="connsiteY9" fmla="*/ 0 h 11267"/>
                  <a:gd name="connsiteX0-55" fmla="*/ 25 w 10159"/>
                  <a:gd name="connsiteY0-56" fmla="*/ 0 h 11416"/>
                  <a:gd name="connsiteX1-57" fmla="*/ 10135 w 10159"/>
                  <a:gd name="connsiteY1-58" fmla="*/ 0 h 11416"/>
                  <a:gd name="connsiteX2-59" fmla="*/ 10159 w 10159"/>
                  <a:gd name="connsiteY2-60" fmla="*/ 9060 h 11416"/>
                  <a:gd name="connsiteX3-61" fmla="*/ 7387 w 10159"/>
                  <a:gd name="connsiteY3-62" fmla="*/ 9197 h 11416"/>
                  <a:gd name="connsiteX4-63" fmla="*/ 4362 w 10159"/>
                  <a:gd name="connsiteY4-64" fmla="*/ 11311 h 11416"/>
                  <a:gd name="connsiteX5-65" fmla="*/ 2787 w 10159"/>
                  <a:gd name="connsiteY5-66" fmla="*/ 10861 h 11416"/>
                  <a:gd name="connsiteX6-67" fmla="*/ 2149 w 10159"/>
                  <a:gd name="connsiteY6-68" fmla="*/ 8615 h 11416"/>
                  <a:gd name="connsiteX7-69" fmla="*/ 3397 w 10159"/>
                  <a:gd name="connsiteY7-70" fmla="*/ 5057 h 11416"/>
                  <a:gd name="connsiteX8-71" fmla="*/ 715 w 10159"/>
                  <a:gd name="connsiteY8-72" fmla="*/ 2747 h 11416"/>
                  <a:gd name="connsiteX9-73" fmla="*/ 25 w 10159"/>
                  <a:gd name="connsiteY9-74" fmla="*/ 0 h 11416"/>
                  <a:gd name="connsiteX0-75" fmla="*/ 25 w 10159"/>
                  <a:gd name="connsiteY0-76" fmla="*/ 0 h 11416"/>
                  <a:gd name="connsiteX1-77" fmla="*/ 10135 w 10159"/>
                  <a:gd name="connsiteY1-78" fmla="*/ 0 h 11416"/>
                  <a:gd name="connsiteX2-79" fmla="*/ 10159 w 10159"/>
                  <a:gd name="connsiteY2-80" fmla="*/ 9060 h 11416"/>
                  <a:gd name="connsiteX3-81" fmla="*/ 7387 w 10159"/>
                  <a:gd name="connsiteY3-82" fmla="*/ 9197 h 11416"/>
                  <a:gd name="connsiteX4-83" fmla="*/ 4362 w 10159"/>
                  <a:gd name="connsiteY4-84" fmla="*/ 11311 h 11416"/>
                  <a:gd name="connsiteX5-85" fmla="*/ 2787 w 10159"/>
                  <a:gd name="connsiteY5-86" fmla="*/ 10861 h 11416"/>
                  <a:gd name="connsiteX6-87" fmla="*/ 2149 w 10159"/>
                  <a:gd name="connsiteY6-88" fmla="*/ 8615 h 11416"/>
                  <a:gd name="connsiteX7-89" fmla="*/ 3397 w 10159"/>
                  <a:gd name="connsiteY7-90" fmla="*/ 5057 h 11416"/>
                  <a:gd name="connsiteX8-91" fmla="*/ 715 w 10159"/>
                  <a:gd name="connsiteY8-92" fmla="*/ 2747 h 11416"/>
                  <a:gd name="connsiteX9-93" fmla="*/ 25 w 10159"/>
                  <a:gd name="connsiteY9-94" fmla="*/ 0 h 11416"/>
                  <a:gd name="connsiteX0-95" fmla="*/ 25 w 10159"/>
                  <a:gd name="connsiteY0-96" fmla="*/ 0 h 11437"/>
                  <a:gd name="connsiteX1-97" fmla="*/ 10135 w 10159"/>
                  <a:gd name="connsiteY1-98" fmla="*/ 0 h 11437"/>
                  <a:gd name="connsiteX2-99" fmla="*/ 10159 w 10159"/>
                  <a:gd name="connsiteY2-100" fmla="*/ 9060 h 11437"/>
                  <a:gd name="connsiteX3-101" fmla="*/ 7387 w 10159"/>
                  <a:gd name="connsiteY3-102" fmla="*/ 9197 h 11437"/>
                  <a:gd name="connsiteX4-103" fmla="*/ 4362 w 10159"/>
                  <a:gd name="connsiteY4-104" fmla="*/ 11311 h 11437"/>
                  <a:gd name="connsiteX5-105" fmla="*/ 2611 w 10159"/>
                  <a:gd name="connsiteY5-106" fmla="*/ 10939 h 11437"/>
                  <a:gd name="connsiteX6-107" fmla="*/ 2149 w 10159"/>
                  <a:gd name="connsiteY6-108" fmla="*/ 8615 h 11437"/>
                  <a:gd name="connsiteX7-109" fmla="*/ 3397 w 10159"/>
                  <a:gd name="connsiteY7-110" fmla="*/ 5057 h 11437"/>
                  <a:gd name="connsiteX8-111" fmla="*/ 715 w 10159"/>
                  <a:gd name="connsiteY8-112" fmla="*/ 2747 h 11437"/>
                  <a:gd name="connsiteX9-113" fmla="*/ 25 w 10159"/>
                  <a:gd name="connsiteY9-114" fmla="*/ 0 h 1143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73" y="connsiteY9-74"/>
                  </a:cxn>
                </a:cxnLst>
                <a:rect l="l" t="t" r="r" b="b"/>
                <a:pathLst>
                  <a:path w="10159" h="11437">
                    <a:moveTo>
                      <a:pt x="25" y="0"/>
                    </a:moveTo>
                    <a:lnTo>
                      <a:pt x="10135" y="0"/>
                    </a:lnTo>
                    <a:lnTo>
                      <a:pt x="10159" y="9060"/>
                    </a:lnTo>
                    <a:cubicBezTo>
                      <a:pt x="9259" y="9110"/>
                      <a:pt x="8353" y="8822"/>
                      <a:pt x="7387" y="9197"/>
                    </a:cubicBezTo>
                    <a:cubicBezTo>
                      <a:pt x="6421" y="9572"/>
                      <a:pt x="5158" y="11021"/>
                      <a:pt x="4362" y="11311"/>
                    </a:cubicBezTo>
                    <a:cubicBezTo>
                      <a:pt x="3566" y="11601"/>
                      <a:pt x="2974" y="11356"/>
                      <a:pt x="2611" y="10939"/>
                    </a:cubicBezTo>
                    <a:cubicBezTo>
                      <a:pt x="2248" y="10522"/>
                      <a:pt x="2018" y="9595"/>
                      <a:pt x="2149" y="8615"/>
                    </a:cubicBezTo>
                    <a:cubicBezTo>
                      <a:pt x="2280" y="7635"/>
                      <a:pt x="3830" y="6047"/>
                      <a:pt x="3397" y="5057"/>
                    </a:cubicBezTo>
                    <a:cubicBezTo>
                      <a:pt x="2964" y="4067"/>
                      <a:pt x="1441" y="3509"/>
                      <a:pt x="715" y="2747"/>
                    </a:cubicBezTo>
                    <a:cubicBezTo>
                      <a:pt x="-11" y="1985"/>
                      <a:pt x="-45" y="359"/>
                      <a:pt x="25" y="0"/>
                    </a:cubicBezTo>
                    <a:close/>
                  </a:path>
                </a:pathLst>
              </a:custGeom>
              <a:solidFill>
                <a:schemeClr val="accent2"/>
              </a:solidFill>
              <a:ln>
                <a:noFill/>
              </a:ln>
              <a:effectLst>
                <a:innerShdw blurRad="444500" dist="50800" dir="13500000">
                  <a:prstClr val="black">
                    <a:alpha val="50000"/>
                  </a:prstClr>
                </a:inn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sym typeface="+mn-ea"/>
                </a:endParaRPr>
              </a:p>
            </p:txBody>
          </p:sp>
          <p:sp>
            <p:nvSpPr>
              <p:cNvPr id="41" name="任意多边形: 形状 40">
                <a:extLst>
                  <a:ext uri="{FF2B5EF4-FFF2-40B4-BE49-F238E27FC236}">
                    <a16:creationId xmlns:a16="http://schemas.microsoft.com/office/drawing/2014/main" id="{CCB75FC6-F402-4849-8FCF-C60A97CD7EFE}"/>
                  </a:ext>
                </a:extLst>
              </p:cNvPr>
              <p:cNvSpPr/>
              <p:nvPr/>
            </p:nvSpPr>
            <p:spPr>
              <a:xfrm>
                <a:off x="9008249" y="-5715"/>
                <a:ext cx="3202801" cy="3282315"/>
              </a:xfrm>
              <a:custGeom>
                <a:avLst/>
                <a:gdLst>
                  <a:gd name="connsiteX0" fmla="*/ 25 w 10158"/>
                  <a:gd name="connsiteY0" fmla="*/ 0 h 11117"/>
                  <a:gd name="connsiteX1" fmla="*/ 10135 w 10158"/>
                  <a:gd name="connsiteY1" fmla="*/ 0 h 11117"/>
                  <a:gd name="connsiteX2" fmla="*/ 10159 w 10158"/>
                  <a:gd name="connsiteY2" fmla="*/ 9060 h 11117"/>
                  <a:gd name="connsiteX3" fmla="*/ 7387 w 10158"/>
                  <a:gd name="connsiteY3" fmla="*/ 9197 h 11117"/>
                  <a:gd name="connsiteX4" fmla="*/ 4327 w 10158"/>
                  <a:gd name="connsiteY4" fmla="*/ 11117 h 11117"/>
                  <a:gd name="connsiteX5" fmla="*/ 1914 w 10158"/>
                  <a:gd name="connsiteY5" fmla="*/ 8357 h 11117"/>
                  <a:gd name="connsiteX6" fmla="*/ 3397 w 10158"/>
                  <a:gd name="connsiteY6" fmla="*/ 5057 h 11117"/>
                  <a:gd name="connsiteX7" fmla="*/ 715 w 10158"/>
                  <a:gd name="connsiteY7" fmla="*/ 2747 h 11117"/>
                  <a:gd name="connsiteX8" fmla="*/ 25 w 10158"/>
                  <a:gd name="connsiteY8" fmla="*/ 0 h 11117"/>
                  <a:gd name="connsiteX0-1" fmla="*/ 25 w 10159"/>
                  <a:gd name="connsiteY0-2" fmla="*/ 0 h 11122"/>
                  <a:gd name="connsiteX1-3" fmla="*/ 10135 w 10159"/>
                  <a:gd name="connsiteY1-4" fmla="*/ 0 h 11122"/>
                  <a:gd name="connsiteX2-5" fmla="*/ 10159 w 10159"/>
                  <a:gd name="connsiteY2-6" fmla="*/ 9060 h 11122"/>
                  <a:gd name="connsiteX3-7" fmla="*/ 7387 w 10159"/>
                  <a:gd name="connsiteY3-8" fmla="*/ 9197 h 11122"/>
                  <a:gd name="connsiteX4-9" fmla="*/ 4327 w 10159"/>
                  <a:gd name="connsiteY4-10" fmla="*/ 11117 h 11122"/>
                  <a:gd name="connsiteX5-11" fmla="*/ 2149 w 10159"/>
                  <a:gd name="connsiteY5-12" fmla="*/ 8615 h 11122"/>
                  <a:gd name="connsiteX6-13" fmla="*/ 3397 w 10159"/>
                  <a:gd name="connsiteY6-14" fmla="*/ 5057 h 11122"/>
                  <a:gd name="connsiteX7-15" fmla="*/ 715 w 10159"/>
                  <a:gd name="connsiteY7-16" fmla="*/ 2747 h 11122"/>
                  <a:gd name="connsiteX8-17" fmla="*/ 25 w 10159"/>
                  <a:gd name="connsiteY8-18" fmla="*/ 0 h 11122"/>
                  <a:gd name="connsiteX0-19" fmla="*/ 25 w 10159"/>
                  <a:gd name="connsiteY0-20" fmla="*/ 0 h 11122"/>
                  <a:gd name="connsiteX1-21" fmla="*/ 10135 w 10159"/>
                  <a:gd name="connsiteY1-22" fmla="*/ 0 h 11122"/>
                  <a:gd name="connsiteX2-23" fmla="*/ 10159 w 10159"/>
                  <a:gd name="connsiteY2-24" fmla="*/ 9060 h 11122"/>
                  <a:gd name="connsiteX3-25" fmla="*/ 7387 w 10159"/>
                  <a:gd name="connsiteY3-26" fmla="*/ 9197 h 11122"/>
                  <a:gd name="connsiteX4-27" fmla="*/ 4327 w 10159"/>
                  <a:gd name="connsiteY4-28" fmla="*/ 11117 h 11122"/>
                  <a:gd name="connsiteX5-29" fmla="*/ 2149 w 10159"/>
                  <a:gd name="connsiteY5-30" fmla="*/ 8615 h 11122"/>
                  <a:gd name="connsiteX6-31" fmla="*/ 3397 w 10159"/>
                  <a:gd name="connsiteY6-32" fmla="*/ 5057 h 11122"/>
                  <a:gd name="connsiteX7-33" fmla="*/ 715 w 10159"/>
                  <a:gd name="connsiteY7-34" fmla="*/ 2747 h 11122"/>
                  <a:gd name="connsiteX8-35" fmla="*/ 25 w 10159"/>
                  <a:gd name="connsiteY8-36" fmla="*/ 0 h 11122"/>
                  <a:gd name="connsiteX0-37" fmla="*/ 25 w 10159"/>
                  <a:gd name="connsiteY0-38" fmla="*/ 0 h 11267"/>
                  <a:gd name="connsiteX1-39" fmla="*/ 10135 w 10159"/>
                  <a:gd name="connsiteY1-40" fmla="*/ 0 h 11267"/>
                  <a:gd name="connsiteX2-41" fmla="*/ 10159 w 10159"/>
                  <a:gd name="connsiteY2-42" fmla="*/ 9060 h 11267"/>
                  <a:gd name="connsiteX3-43" fmla="*/ 7387 w 10159"/>
                  <a:gd name="connsiteY3-44" fmla="*/ 9197 h 11267"/>
                  <a:gd name="connsiteX4-45" fmla="*/ 4327 w 10159"/>
                  <a:gd name="connsiteY4-46" fmla="*/ 11117 h 11267"/>
                  <a:gd name="connsiteX5-47" fmla="*/ 2787 w 10159"/>
                  <a:gd name="connsiteY5-48" fmla="*/ 10861 h 11267"/>
                  <a:gd name="connsiteX6-49" fmla="*/ 2149 w 10159"/>
                  <a:gd name="connsiteY6-50" fmla="*/ 8615 h 11267"/>
                  <a:gd name="connsiteX7-51" fmla="*/ 3397 w 10159"/>
                  <a:gd name="connsiteY7-52" fmla="*/ 5057 h 11267"/>
                  <a:gd name="connsiteX8-53" fmla="*/ 715 w 10159"/>
                  <a:gd name="connsiteY8-54" fmla="*/ 2747 h 11267"/>
                  <a:gd name="connsiteX9" fmla="*/ 25 w 10159"/>
                  <a:gd name="connsiteY9" fmla="*/ 0 h 11267"/>
                  <a:gd name="connsiteX0-55" fmla="*/ 25 w 10159"/>
                  <a:gd name="connsiteY0-56" fmla="*/ 0 h 11416"/>
                  <a:gd name="connsiteX1-57" fmla="*/ 10135 w 10159"/>
                  <a:gd name="connsiteY1-58" fmla="*/ 0 h 11416"/>
                  <a:gd name="connsiteX2-59" fmla="*/ 10159 w 10159"/>
                  <a:gd name="connsiteY2-60" fmla="*/ 9060 h 11416"/>
                  <a:gd name="connsiteX3-61" fmla="*/ 7387 w 10159"/>
                  <a:gd name="connsiteY3-62" fmla="*/ 9197 h 11416"/>
                  <a:gd name="connsiteX4-63" fmla="*/ 4362 w 10159"/>
                  <a:gd name="connsiteY4-64" fmla="*/ 11311 h 11416"/>
                  <a:gd name="connsiteX5-65" fmla="*/ 2787 w 10159"/>
                  <a:gd name="connsiteY5-66" fmla="*/ 10861 h 11416"/>
                  <a:gd name="connsiteX6-67" fmla="*/ 2149 w 10159"/>
                  <a:gd name="connsiteY6-68" fmla="*/ 8615 h 11416"/>
                  <a:gd name="connsiteX7-69" fmla="*/ 3397 w 10159"/>
                  <a:gd name="connsiteY7-70" fmla="*/ 5057 h 11416"/>
                  <a:gd name="connsiteX8-71" fmla="*/ 715 w 10159"/>
                  <a:gd name="connsiteY8-72" fmla="*/ 2747 h 11416"/>
                  <a:gd name="connsiteX9-73" fmla="*/ 25 w 10159"/>
                  <a:gd name="connsiteY9-74" fmla="*/ 0 h 11416"/>
                  <a:gd name="connsiteX0-75" fmla="*/ 25 w 10159"/>
                  <a:gd name="connsiteY0-76" fmla="*/ 0 h 11416"/>
                  <a:gd name="connsiteX1-77" fmla="*/ 10135 w 10159"/>
                  <a:gd name="connsiteY1-78" fmla="*/ 0 h 11416"/>
                  <a:gd name="connsiteX2-79" fmla="*/ 10159 w 10159"/>
                  <a:gd name="connsiteY2-80" fmla="*/ 9060 h 11416"/>
                  <a:gd name="connsiteX3-81" fmla="*/ 7387 w 10159"/>
                  <a:gd name="connsiteY3-82" fmla="*/ 9197 h 11416"/>
                  <a:gd name="connsiteX4-83" fmla="*/ 4362 w 10159"/>
                  <a:gd name="connsiteY4-84" fmla="*/ 11311 h 11416"/>
                  <a:gd name="connsiteX5-85" fmla="*/ 2787 w 10159"/>
                  <a:gd name="connsiteY5-86" fmla="*/ 10861 h 11416"/>
                  <a:gd name="connsiteX6-87" fmla="*/ 2149 w 10159"/>
                  <a:gd name="connsiteY6-88" fmla="*/ 8615 h 11416"/>
                  <a:gd name="connsiteX7-89" fmla="*/ 3397 w 10159"/>
                  <a:gd name="connsiteY7-90" fmla="*/ 5057 h 11416"/>
                  <a:gd name="connsiteX8-91" fmla="*/ 715 w 10159"/>
                  <a:gd name="connsiteY8-92" fmla="*/ 2747 h 11416"/>
                  <a:gd name="connsiteX9-93" fmla="*/ 25 w 10159"/>
                  <a:gd name="connsiteY9-94" fmla="*/ 0 h 11416"/>
                  <a:gd name="connsiteX0-95" fmla="*/ 25 w 10159"/>
                  <a:gd name="connsiteY0-96" fmla="*/ 0 h 11437"/>
                  <a:gd name="connsiteX1-97" fmla="*/ 10135 w 10159"/>
                  <a:gd name="connsiteY1-98" fmla="*/ 0 h 11437"/>
                  <a:gd name="connsiteX2-99" fmla="*/ 10159 w 10159"/>
                  <a:gd name="connsiteY2-100" fmla="*/ 9060 h 11437"/>
                  <a:gd name="connsiteX3-101" fmla="*/ 7387 w 10159"/>
                  <a:gd name="connsiteY3-102" fmla="*/ 9197 h 11437"/>
                  <a:gd name="connsiteX4-103" fmla="*/ 4362 w 10159"/>
                  <a:gd name="connsiteY4-104" fmla="*/ 11311 h 11437"/>
                  <a:gd name="connsiteX5-105" fmla="*/ 2611 w 10159"/>
                  <a:gd name="connsiteY5-106" fmla="*/ 10939 h 11437"/>
                  <a:gd name="connsiteX6-107" fmla="*/ 2149 w 10159"/>
                  <a:gd name="connsiteY6-108" fmla="*/ 8615 h 11437"/>
                  <a:gd name="connsiteX7-109" fmla="*/ 3397 w 10159"/>
                  <a:gd name="connsiteY7-110" fmla="*/ 5057 h 11437"/>
                  <a:gd name="connsiteX8-111" fmla="*/ 715 w 10159"/>
                  <a:gd name="connsiteY8-112" fmla="*/ 2747 h 11437"/>
                  <a:gd name="connsiteX9-113" fmla="*/ 25 w 10159"/>
                  <a:gd name="connsiteY9-114" fmla="*/ 0 h 1143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73" y="connsiteY9-74"/>
                  </a:cxn>
                </a:cxnLst>
                <a:rect l="l" t="t" r="r" b="b"/>
                <a:pathLst>
                  <a:path w="10159" h="11437">
                    <a:moveTo>
                      <a:pt x="25" y="0"/>
                    </a:moveTo>
                    <a:lnTo>
                      <a:pt x="10135" y="0"/>
                    </a:lnTo>
                    <a:lnTo>
                      <a:pt x="10159" y="9060"/>
                    </a:lnTo>
                    <a:cubicBezTo>
                      <a:pt x="9259" y="9110"/>
                      <a:pt x="8353" y="8822"/>
                      <a:pt x="7387" y="9197"/>
                    </a:cubicBezTo>
                    <a:cubicBezTo>
                      <a:pt x="6421" y="9572"/>
                      <a:pt x="5158" y="11021"/>
                      <a:pt x="4362" y="11311"/>
                    </a:cubicBezTo>
                    <a:cubicBezTo>
                      <a:pt x="3566" y="11601"/>
                      <a:pt x="2974" y="11356"/>
                      <a:pt x="2611" y="10939"/>
                    </a:cubicBezTo>
                    <a:cubicBezTo>
                      <a:pt x="2248" y="10522"/>
                      <a:pt x="2018" y="9595"/>
                      <a:pt x="2149" y="8615"/>
                    </a:cubicBezTo>
                    <a:cubicBezTo>
                      <a:pt x="2280" y="7635"/>
                      <a:pt x="3830" y="6047"/>
                      <a:pt x="3397" y="5057"/>
                    </a:cubicBezTo>
                    <a:cubicBezTo>
                      <a:pt x="2964" y="4067"/>
                      <a:pt x="1441" y="3509"/>
                      <a:pt x="715" y="2747"/>
                    </a:cubicBezTo>
                    <a:cubicBezTo>
                      <a:pt x="-11" y="1985"/>
                      <a:pt x="-45" y="359"/>
                      <a:pt x="25" y="0"/>
                    </a:cubicBezTo>
                    <a:close/>
                  </a:path>
                </a:pathLst>
              </a:custGeom>
              <a:solidFill>
                <a:schemeClr val="accent1"/>
              </a:solidFill>
              <a:ln>
                <a:noFill/>
              </a:ln>
              <a:effectLst>
                <a:innerShdw blurRad="292100">
                  <a:schemeClr val="tx1">
                    <a:lumMod val="95000"/>
                    <a:lumOff val="5000"/>
                    <a:alpha val="52000"/>
                  </a:schemeClr>
                </a:inn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sym typeface="+mn-ea"/>
                </a:endParaRPr>
              </a:p>
            </p:txBody>
          </p:sp>
        </p:grpSp>
        <p:grpSp>
          <p:nvGrpSpPr>
            <p:cNvPr id="10" name="组合 9">
              <a:extLst>
                <a:ext uri="{FF2B5EF4-FFF2-40B4-BE49-F238E27FC236}">
                  <a16:creationId xmlns:a16="http://schemas.microsoft.com/office/drawing/2014/main" id="{20880201-57A0-4C64-A3B1-23B5995A4B5D}"/>
                </a:ext>
              </a:extLst>
            </p:cNvPr>
            <p:cNvGrpSpPr/>
            <p:nvPr/>
          </p:nvGrpSpPr>
          <p:grpSpPr>
            <a:xfrm>
              <a:off x="8936612" y="2095366"/>
              <a:ext cx="1296009" cy="2165174"/>
              <a:chOff x="5016672" y="7030749"/>
              <a:chExt cx="2260600" cy="3776663"/>
            </a:xfrm>
          </p:grpSpPr>
          <p:sp>
            <p:nvSpPr>
              <p:cNvPr id="23" name="任意多边形: 形状 22">
                <a:extLst>
                  <a:ext uri="{FF2B5EF4-FFF2-40B4-BE49-F238E27FC236}">
                    <a16:creationId xmlns:a16="http://schemas.microsoft.com/office/drawing/2014/main" id="{E7C53386-6332-46B8-AB80-30F2390E74CD}"/>
                  </a:ext>
                </a:extLst>
              </p:cNvPr>
              <p:cNvSpPr/>
              <p:nvPr/>
            </p:nvSpPr>
            <p:spPr bwMode="auto">
              <a:xfrm>
                <a:off x="6213647" y="7718137"/>
                <a:ext cx="328613" cy="368300"/>
              </a:xfrm>
              <a:custGeom>
                <a:avLst/>
                <a:gdLst>
                  <a:gd name="T0" fmla="*/ 28 w 196"/>
                  <a:gd name="T1" fmla="*/ 0 h 220"/>
                  <a:gd name="T2" fmla="*/ 0 w 196"/>
                  <a:gd name="T3" fmla="*/ 168 h 220"/>
                  <a:gd name="T4" fmla="*/ 148 w 196"/>
                  <a:gd name="T5" fmla="*/ 208 h 220"/>
                  <a:gd name="T6" fmla="*/ 196 w 196"/>
                  <a:gd name="T7" fmla="*/ 160 h 220"/>
                  <a:gd name="T8" fmla="*/ 168 w 196"/>
                  <a:gd name="T9" fmla="*/ 148 h 220"/>
                  <a:gd name="T10" fmla="*/ 156 w 196"/>
                  <a:gd name="T11" fmla="*/ 20 h 220"/>
                  <a:gd name="T12" fmla="*/ 28 w 196"/>
                  <a:gd name="T13" fmla="*/ 0 h 220"/>
                </a:gdLst>
                <a:ahLst/>
                <a:cxnLst>
                  <a:cxn ang="0">
                    <a:pos x="T0" y="T1"/>
                  </a:cxn>
                  <a:cxn ang="0">
                    <a:pos x="T2" y="T3"/>
                  </a:cxn>
                  <a:cxn ang="0">
                    <a:pos x="T4" y="T5"/>
                  </a:cxn>
                  <a:cxn ang="0">
                    <a:pos x="T6" y="T7"/>
                  </a:cxn>
                  <a:cxn ang="0">
                    <a:pos x="T8" y="T9"/>
                  </a:cxn>
                  <a:cxn ang="0">
                    <a:pos x="T10" y="T11"/>
                  </a:cxn>
                  <a:cxn ang="0">
                    <a:pos x="T12" y="T13"/>
                  </a:cxn>
                </a:cxnLst>
                <a:rect l="0" t="0" r="r" b="b"/>
                <a:pathLst>
                  <a:path w="196" h="220">
                    <a:moveTo>
                      <a:pt x="28" y="0"/>
                    </a:moveTo>
                    <a:cubicBezTo>
                      <a:pt x="28" y="0"/>
                      <a:pt x="84" y="136"/>
                      <a:pt x="0" y="168"/>
                    </a:cubicBezTo>
                    <a:cubicBezTo>
                      <a:pt x="0" y="168"/>
                      <a:pt x="120" y="220"/>
                      <a:pt x="148" y="208"/>
                    </a:cubicBezTo>
                    <a:cubicBezTo>
                      <a:pt x="176" y="196"/>
                      <a:pt x="196" y="168"/>
                      <a:pt x="196" y="160"/>
                    </a:cubicBezTo>
                    <a:cubicBezTo>
                      <a:pt x="196" y="152"/>
                      <a:pt x="168" y="148"/>
                      <a:pt x="168" y="148"/>
                    </a:cubicBezTo>
                    <a:cubicBezTo>
                      <a:pt x="168" y="148"/>
                      <a:pt x="116" y="152"/>
                      <a:pt x="156" y="20"/>
                    </a:cubicBezTo>
                    <a:lnTo>
                      <a:pt x="28" y="0"/>
                    </a:lnTo>
                    <a:close/>
                  </a:path>
                </a:pathLst>
              </a:custGeom>
              <a:solidFill>
                <a:srgbClr val="FBBEB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4" name="椭圆 23">
                <a:extLst>
                  <a:ext uri="{FF2B5EF4-FFF2-40B4-BE49-F238E27FC236}">
                    <a16:creationId xmlns:a16="http://schemas.microsoft.com/office/drawing/2014/main" id="{D0F1F05F-D27B-41B0-A0C8-F90FC6802D95}"/>
                  </a:ext>
                </a:extLst>
              </p:cNvPr>
              <p:cNvSpPr/>
              <p:nvPr/>
            </p:nvSpPr>
            <p:spPr bwMode="auto">
              <a:xfrm>
                <a:off x="6200947" y="7503824"/>
                <a:ext cx="333375" cy="334963"/>
              </a:xfrm>
              <a:prstGeom prst="ellipse">
                <a:avLst/>
              </a:prstGeom>
              <a:solidFill>
                <a:srgbClr val="FBBEB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5" name="椭圆 24">
                <a:extLst>
                  <a:ext uri="{FF2B5EF4-FFF2-40B4-BE49-F238E27FC236}">
                    <a16:creationId xmlns:a16="http://schemas.microsoft.com/office/drawing/2014/main" id="{9DF1517F-1221-43B6-A514-1D0BA3B95F4D}"/>
                  </a:ext>
                </a:extLst>
              </p:cNvPr>
              <p:cNvSpPr/>
              <p:nvPr/>
            </p:nvSpPr>
            <p:spPr bwMode="auto">
              <a:xfrm>
                <a:off x="6110460" y="7427624"/>
                <a:ext cx="293688" cy="414338"/>
              </a:xfrm>
              <a:prstGeom prst="ellipse">
                <a:avLst/>
              </a:prstGeom>
              <a:solidFill>
                <a:srgbClr val="FF658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6" name="椭圆 25">
                <a:extLst>
                  <a:ext uri="{FF2B5EF4-FFF2-40B4-BE49-F238E27FC236}">
                    <a16:creationId xmlns:a16="http://schemas.microsoft.com/office/drawing/2014/main" id="{04E25EDC-9BAE-4223-A45B-27D344F2AEC5}"/>
                  </a:ext>
                </a:extLst>
              </p:cNvPr>
              <p:cNvSpPr/>
              <p:nvPr/>
            </p:nvSpPr>
            <p:spPr bwMode="auto">
              <a:xfrm>
                <a:off x="6004097" y="7360949"/>
                <a:ext cx="293688" cy="414338"/>
              </a:xfrm>
              <a:prstGeom prst="ellipse">
                <a:avLst/>
              </a:prstGeom>
              <a:solidFill>
                <a:srgbClr val="FF658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dirty="0"/>
              </a:p>
            </p:txBody>
          </p:sp>
          <p:sp>
            <p:nvSpPr>
              <p:cNvPr id="27" name="椭圆 26">
                <a:extLst>
                  <a:ext uri="{FF2B5EF4-FFF2-40B4-BE49-F238E27FC236}">
                    <a16:creationId xmlns:a16="http://schemas.microsoft.com/office/drawing/2014/main" id="{25DF66D8-B2C1-416E-A644-61DA3084B80A}"/>
                  </a:ext>
                </a:extLst>
              </p:cNvPr>
              <p:cNvSpPr/>
              <p:nvPr/>
            </p:nvSpPr>
            <p:spPr bwMode="auto">
              <a:xfrm>
                <a:off x="5929485" y="7313324"/>
                <a:ext cx="147638" cy="207963"/>
              </a:xfrm>
              <a:prstGeom prst="ellipse">
                <a:avLst/>
              </a:prstGeom>
              <a:solidFill>
                <a:srgbClr val="FF658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8" name="任意多边形: 形状 27">
                <a:extLst>
                  <a:ext uri="{FF2B5EF4-FFF2-40B4-BE49-F238E27FC236}">
                    <a16:creationId xmlns:a16="http://schemas.microsoft.com/office/drawing/2014/main" id="{17584A1A-070B-456C-927C-73DE9ED31047}"/>
                  </a:ext>
                </a:extLst>
              </p:cNvPr>
              <p:cNvSpPr/>
              <p:nvPr/>
            </p:nvSpPr>
            <p:spPr bwMode="auto">
              <a:xfrm>
                <a:off x="6534322" y="7030749"/>
                <a:ext cx="742950" cy="1068388"/>
              </a:xfrm>
              <a:custGeom>
                <a:avLst/>
                <a:gdLst>
                  <a:gd name="T0" fmla="*/ 0 w 444"/>
                  <a:gd name="T1" fmla="*/ 556 h 640"/>
                  <a:gd name="T2" fmla="*/ 112 w 444"/>
                  <a:gd name="T3" fmla="*/ 484 h 640"/>
                  <a:gd name="T4" fmla="*/ 372 w 444"/>
                  <a:gd name="T5" fmla="*/ 172 h 640"/>
                  <a:gd name="T6" fmla="*/ 404 w 444"/>
                  <a:gd name="T7" fmla="*/ 52 h 640"/>
                  <a:gd name="T8" fmla="*/ 412 w 444"/>
                  <a:gd name="T9" fmla="*/ 208 h 640"/>
                  <a:gd name="T10" fmla="*/ 309 w 444"/>
                  <a:gd name="T11" fmla="*/ 386 h 640"/>
                  <a:gd name="T12" fmla="*/ 237 w 444"/>
                  <a:gd name="T13" fmla="*/ 476 h 640"/>
                  <a:gd name="T14" fmla="*/ 48 w 444"/>
                  <a:gd name="T15" fmla="*/ 640 h 640"/>
                  <a:gd name="T16" fmla="*/ 0 w 444"/>
                  <a:gd name="T17" fmla="*/ 556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4" h="640">
                    <a:moveTo>
                      <a:pt x="0" y="556"/>
                    </a:moveTo>
                    <a:cubicBezTo>
                      <a:pt x="0" y="556"/>
                      <a:pt x="24" y="508"/>
                      <a:pt x="112" y="484"/>
                    </a:cubicBezTo>
                    <a:cubicBezTo>
                      <a:pt x="200" y="460"/>
                      <a:pt x="372" y="172"/>
                      <a:pt x="372" y="172"/>
                    </a:cubicBezTo>
                    <a:cubicBezTo>
                      <a:pt x="372" y="172"/>
                      <a:pt x="364" y="0"/>
                      <a:pt x="404" y="52"/>
                    </a:cubicBezTo>
                    <a:cubicBezTo>
                      <a:pt x="444" y="104"/>
                      <a:pt x="412" y="208"/>
                      <a:pt x="412" y="208"/>
                    </a:cubicBezTo>
                    <a:cubicBezTo>
                      <a:pt x="309" y="386"/>
                      <a:pt x="309" y="386"/>
                      <a:pt x="309" y="386"/>
                    </a:cubicBezTo>
                    <a:cubicBezTo>
                      <a:pt x="290" y="419"/>
                      <a:pt x="266" y="450"/>
                      <a:pt x="237" y="476"/>
                    </a:cubicBezTo>
                    <a:cubicBezTo>
                      <a:pt x="174" y="535"/>
                      <a:pt x="60" y="640"/>
                      <a:pt x="48" y="640"/>
                    </a:cubicBezTo>
                    <a:cubicBezTo>
                      <a:pt x="32" y="640"/>
                      <a:pt x="0" y="556"/>
                      <a:pt x="0" y="556"/>
                    </a:cubicBezTo>
                    <a:close/>
                  </a:path>
                </a:pathLst>
              </a:custGeom>
              <a:solidFill>
                <a:srgbClr val="FBBEB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9" name="任意多边形: 形状 28">
                <a:extLst>
                  <a:ext uri="{FF2B5EF4-FFF2-40B4-BE49-F238E27FC236}">
                    <a16:creationId xmlns:a16="http://schemas.microsoft.com/office/drawing/2014/main" id="{47891C95-56F4-42EA-B8CC-361BFC35D2D8}"/>
                  </a:ext>
                </a:extLst>
              </p:cNvPr>
              <p:cNvSpPr/>
              <p:nvPr/>
            </p:nvSpPr>
            <p:spPr bwMode="auto">
              <a:xfrm>
                <a:off x="6280322" y="9100849"/>
                <a:ext cx="301625" cy="1482725"/>
              </a:xfrm>
              <a:custGeom>
                <a:avLst/>
                <a:gdLst>
                  <a:gd name="T0" fmla="*/ 12 w 180"/>
                  <a:gd name="T1" fmla="*/ 0 h 888"/>
                  <a:gd name="T2" fmla="*/ 32 w 180"/>
                  <a:gd name="T3" fmla="*/ 372 h 888"/>
                  <a:gd name="T4" fmla="*/ 40 w 180"/>
                  <a:gd name="T5" fmla="*/ 656 h 888"/>
                  <a:gd name="T6" fmla="*/ 32 w 180"/>
                  <a:gd name="T7" fmla="*/ 832 h 888"/>
                  <a:gd name="T8" fmla="*/ 160 w 180"/>
                  <a:gd name="T9" fmla="*/ 888 h 888"/>
                  <a:gd name="T10" fmla="*/ 124 w 180"/>
                  <a:gd name="T11" fmla="*/ 612 h 888"/>
                  <a:gd name="T12" fmla="*/ 152 w 180"/>
                  <a:gd name="T13" fmla="*/ 344 h 888"/>
                  <a:gd name="T14" fmla="*/ 180 w 180"/>
                  <a:gd name="T15" fmla="*/ 24 h 888"/>
                  <a:gd name="T16" fmla="*/ 12 w 180"/>
                  <a:gd name="T17" fmla="*/ 0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0" h="888">
                    <a:moveTo>
                      <a:pt x="12" y="0"/>
                    </a:moveTo>
                    <a:cubicBezTo>
                      <a:pt x="12" y="0"/>
                      <a:pt x="40" y="340"/>
                      <a:pt x="32" y="372"/>
                    </a:cubicBezTo>
                    <a:cubicBezTo>
                      <a:pt x="24" y="404"/>
                      <a:pt x="0" y="468"/>
                      <a:pt x="40" y="656"/>
                    </a:cubicBezTo>
                    <a:cubicBezTo>
                      <a:pt x="80" y="844"/>
                      <a:pt x="32" y="832"/>
                      <a:pt x="32" y="832"/>
                    </a:cubicBezTo>
                    <a:cubicBezTo>
                      <a:pt x="160" y="888"/>
                      <a:pt x="160" y="888"/>
                      <a:pt x="160" y="888"/>
                    </a:cubicBezTo>
                    <a:cubicBezTo>
                      <a:pt x="160" y="888"/>
                      <a:pt x="116" y="672"/>
                      <a:pt x="124" y="612"/>
                    </a:cubicBezTo>
                    <a:cubicBezTo>
                      <a:pt x="132" y="552"/>
                      <a:pt x="128" y="428"/>
                      <a:pt x="152" y="344"/>
                    </a:cubicBezTo>
                    <a:cubicBezTo>
                      <a:pt x="176" y="260"/>
                      <a:pt x="180" y="24"/>
                      <a:pt x="180" y="24"/>
                    </a:cubicBezTo>
                    <a:cubicBezTo>
                      <a:pt x="12" y="0"/>
                      <a:pt x="12" y="0"/>
                      <a:pt x="12" y="0"/>
                    </a:cubicBezTo>
                  </a:path>
                </a:pathLst>
              </a:custGeom>
              <a:solidFill>
                <a:srgbClr val="FBBEB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0" name="任意多边形: 形状 29">
                <a:extLst>
                  <a:ext uri="{FF2B5EF4-FFF2-40B4-BE49-F238E27FC236}">
                    <a16:creationId xmlns:a16="http://schemas.microsoft.com/office/drawing/2014/main" id="{E4BE3C1B-F5D6-4647-B952-ACF4513DCE71}"/>
                  </a:ext>
                </a:extLst>
              </p:cNvPr>
              <p:cNvSpPr/>
              <p:nvPr/>
            </p:nvSpPr>
            <p:spPr bwMode="auto">
              <a:xfrm>
                <a:off x="6300960" y="9100849"/>
                <a:ext cx="280988" cy="1482725"/>
              </a:xfrm>
              <a:custGeom>
                <a:avLst/>
                <a:gdLst>
                  <a:gd name="T0" fmla="*/ 0 w 168"/>
                  <a:gd name="T1" fmla="*/ 0 h 888"/>
                  <a:gd name="T2" fmla="*/ 22 w 168"/>
                  <a:gd name="T3" fmla="*/ 347 h 888"/>
                  <a:gd name="T4" fmla="*/ 20 w 168"/>
                  <a:gd name="T5" fmla="*/ 372 h 888"/>
                  <a:gd name="T6" fmla="*/ 6 w 168"/>
                  <a:gd name="T7" fmla="*/ 476 h 888"/>
                  <a:gd name="T8" fmla="*/ 28 w 168"/>
                  <a:gd name="T9" fmla="*/ 656 h 888"/>
                  <a:gd name="T10" fmla="*/ 44 w 168"/>
                  <a:gd name="T11" fmla="*/ 775 h 888"/>
                  <a:gd name="T12" fmla="*/ 22 w 168"/>
                  <a:gd name="T13" fmla="*/ 832 h 888"/>
                  <a:gd name="T14" fmla="*/ 20 w 168"/>
                  <a:gd name="T15" fmla="*/ 832 h 888"/>
                  <a:gd name="T16" fmla="*/ 148 w 168"/>
                  <a:gd name="T17" fmla="*/ 888 h 888"/>
                  <a:gd name="T18" fmla="*/ 111 w 168"/>
                  <a:gd name="T19" fmla="*/ 630 h 888"/>
                  <a:gd name="T20" fmla="*/ 112 w 168"/>
                  <a:gd name="T21" fmla="*/ 612 h 888"/>
                  <a:gd name="T22" fmla="*/ 140 w 168"/>
                  <a:gd name="T23" fmla="*/ 344 h 888"/>
                  <a:gd name="T24" fmla="*/ 168 w 168"/>
                  <a:gd name="T25" fmla="*/ 24 h 888"/>
                  <a:gd name="T26" fmla="*/ 0 w 168"/>
                  <a:gd name="T27" fmla="*/ 0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8" h="888">
                    <a:moveTo>
                      <a:pt x="0" y="0"/>
                    </a:moveTo>
                    <a:cubicBezTo>
                      <a:pt x="0" y="0"/>
                      <a:pt x="22" y="260"/>
                      <a:pt x="22" y="347"/>
                    </a:cubicBezTo>
                    <a:cubicBezTo>
                      <a:pt x="22" y="359"/>
                      <a:pt x="21" y="368"/>
                      <a:pt x="20" y="372"/>
                    </a:cubicBezTo>
                    <a:cubicBezTo>
                      <a:pt x="16" y="390"/>
                      <a:pt x="6" y="419"/>
                      <a:pt x="6" y="476"/>
                    </a:cubicBezTo>
                    <a:cubicBezTo>
                      <a:pt x="6" y="518"/>
                      <a:pt x="11" y="576"/>
                      <a:pt x="28" y="656"/>
                    </a:cubicBezTo>
                    <a:cubicBezTo>
                      <a:pt x="40" y="711"/>
                      <a:pt x="44" y="749"/>
                      <a:pt x="44" y="775"/>
                    </a:cubicBezTo>
                    <a:cubicBezTo>
                      <a:pt x="44" y="828"/>
                      <a:pt x="27" y="832"/>
                      <a:pt x="22" y="832"/>
                    </a:cubicBezTo>
                    <a:cubicBezTo>
                      <a:pt x="21" y="832"/>
                      <a:pt x="20" y="832"/>
                      <a:pt x="20" y="832"/>
                    </a:cubicBezTo>
                    <a:cubicBezTo>
                      <a:pt x="148" y="888"/>
                      <a:pt x="148" y="888"/>
                      <a:pt x="148" y="888"/>
                    </a:cubicBezTo>
                    <a:cubicBezTo>
                      <a:pt x="148" y="888"/>
                      <a:pt x="111" y="706"/>
                      <a:pt x="111" y="630"/>
                    </a:cubicBezTo>
                    <a:cubicBezTo>
                      <a:pt x="111" y="623"/>
                      <a:pt x="111" y="617"/>
                      <a:pt x="112" y="612"/>
                    </a:cubicBezTo>
                    <a:cubicBezTo>
                      <a:pt x="120" y="552"/>
                      <a:pt x="116" y="428"/>
                      <a:pt x="140" y="344"/>
                    </a:cubicBezTo>
                    <a:cubicBezTo>
                      <a:pt x="164" y="260"/>
                      <a:pt x="168" y="24"/>
                      <a:pt x="168" y="24"/>
                    </a:cubicBezTo>
                    <a:cubicBezTo>
                      <a:pt x="0" y="0"/>
                      <a:pt x="0" y="0"/>
                      <a:pt x="0" y="0"/>
                    </a:cubicBezTo>
                  </a:path>
                </a:pathLst>
              </a:custGeom>
              <a:solidFill>
                <a:srgbClr val="E1ABA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1" name="任意多边形: 形状 30">
                <a:extLst>
                  <a:ext uri="{FF2B5EF4-FFF2-40B4-BE49-F238E27FC236}">
                    <a16:creationId xmlns:a16="http://schemas.microsoft.com/office/drawing/2014/main" id="{B5361BF2-CC3D-4745-8CAD-4932F5198D12}"/>
                  </a:ext>
                </a:extLst>
              </p:cNvPr>
              <p:cNvSpPr/>
              <p:nvPr/>
            </p:nvSpPr>
            <p:spPr bwMode="auto">
              <a:xfrm>
                <a:off x="6273972" y="10383549"/>
                <a:ext cx="461963" cy="423863"/>
              </a:xfrm>
              <a:custGeom>
                <a:avLst/>
                <a:gdLst>
                  <a:gd name="T0" fmla="*/ 159 w 276"/>
                  <a:gd name="T1" fmla="*/ 76 h 254"/>
                  <a:gd name="T2" fmla="*/ 76 w 276"/>
                  <a:gd name="T3" fmla="*/ 40 h 254"/>
                  <a:gd name="T4" fmla="*/ 24 w 276"/>
                  <a:gd name="T5" fmla="*/ 40 h 254"/>
                  <a:gd name="T6" fmla="*/ 32 w 276"/>
                  <a:gd name="T7" fmla="*/ 104 h 254"/>
                  <a:gd name="T8" fmla="*/ 223 w 276"/>
                  <a:gd name="T9" fmla="*/ 249 h 254"/>
                  <a:gd name="T10" fmla="*/ 228 w 276"/>
                  <a:gd name="T11" fmla="*/ 248 h 254"/>
                  <a:gd name="T12" fmla="*/ 208 w 276"/>
                  <a:gd name="T13" fmla="*/ 180 h 254"/>
                  <a:gd name="T14" fmla="*/ 163 w 276"/>
                  <a:gd name="T15" fmla="*/ 79 h 254"/>
                  <a:gd name="T16" fmla="*/ 161 w 276"/>
                  <a:gd name="T17" fmla="*/ 76 h 254"/>
                  <a:gd name="T18" fmla="*/ 159 w 276"/>
                  <a:gd name="T19" fmla="*/ 76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6" h="254">
                    <a:moveTo>
                      <a:pt x="159" y="76"/>
                    </a:moveTo>
                    <a:cubicBezTo>
                      <a:pt x="149" y="83"/>
                      <a:pt x="124" y="90"/>
                      <a:pt x="76" y="40"/>
                    </a:cubicBezTo>
                    <a:cubicBezTo>
                      <a:pt x="76" y="40"/>
                      <a:pt x="48" y="0"/>
                      <a:pt x="24" y="40"/>
                    </a:cubicBezTo>
                    <a:cubicBezTo>
                      <a:pt x="0" y="80"/>
                      <a:pt x="16" y="84"/>
                      <a:pt x="32" y="104"/>
                    </a:cubicBezTo>
                    <a:cubicBezTo>
                      <a:pt x="48" y="123"/>
                      <a:pt x="171" y="254"/>
                      <a:pt x="223" y="249"/>
                    </a:cubicBezTo>
                    <a:cubicBezTo>
                      <a:pt x="225" y="249"/>
                      <a:pt x="226" y="248"/>
                      <a:pt x="228" y="248"/>
                    </a:cubicBezTo>
                    <a:cubicBezTo>
                      <a:pt x="276" y="232"/>
                      <a:pt x="208" y="180"/>
                      <a:pt x="208" y="180"/>
                    </a:cubicBezTo>
                    <a:cubicBezTo>
                      <a:pt x="208" y="180"/>
                      <a:pt x="164" y="111"/>
                      <a:pt x="163" y="79"/>
                    </a:cubicBezTo>
                    <a:cubicBezTo>
                      <a:pt x="163" y="77"/>
                      <a:pt x="162" y="76"/>
                      <a:pt x="161" y="76"/>
                    </a:cubicBezTo>
                    <a:cubicBezTo>
                      <a:pt x="160" y="76"/>
                      <a:pt x="160" y="76"/>
                      <a:pt x="159" y="76"/>
                    </a:cubicBezTo>
                    <a:close/>
                  </a:path>
                </a:pathLst>
              </a:custGeom>
              <a:solidFill>
                <a:srgbClr val="3F3D5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2" name="任意多边形: 形状 31">
                <a:extLst>
                  <a:ext uri="{FF2B5EF4-FFF2-40B4-BE49-F238E27FC236}">
                    <a16:creationId xmlns:a16="http://schemas.microsoft.com/office/drawing/2014/main" id="{FDFA440A-7E72-44BA-8686-0CABA422347C}"/>
                  </a:ext>
                </a:extLst>
              </p:cNvPr>
              <p:cNvSpPr/>
              <p:nvPr/>
            </p:nvSpPr>
            <p:spPr bwMode="auto">
              <a:xfrm>
                <a:off x="5143672" y="9034174"/>
                <a:ext cx="1331913" cy="862013"/>
              </a:xfrm>
              <a:custGeom>
                <a:avLst/>
                <a:gdLst>
                  <a:gd name="T0" fmla="*/ 596 w 796"/>
                  <a:gd name="T1" fmla="*/ 0 h 516"/>
                  <a:gd name="T2" fmla="*/ 500 w 796"/>
                  <a:gd name="T3" fmla="*/ 236 h 516"/>
                  <a:gd name="T4" fmla="*/ 402 w 796"/>
                  <a:gd name="T5" fmla="*/ 294 h 516"/>
                  <a:gd name="T6" fmla="*/ 265 w 796"/>
                  <a:gd name="T7" fmla="*/ 336 h 516"/>
                  <a:gd name="T8" fmla="*/ 84 w 796"/>
                  <a:gd name="T9" fmla="*/ 396 h 516"/>
                  <a:gd name="T10" fmla="*/ 68 w 796"/>
                  <a:gd name="T11" fmla="*/ 516 h 516"/>
                  <a:gd name="T12" fmla="*/ 308 w 796"/>
                  <a:gd name="T13" fmla="*/ 432 h 516"/>
                  <a:gd name="T14" fmla="*/ 604 w 796"/>
                  <a:gd name="T15" fmla="*/ 340 h 516"/>
                  <a:gd name="T16" fmla="*/ 796 w 796"/>
                  <a:gd name="T17" fmla="*/ 40 h 516"/>
                  <a:gd name="T18" fmla="*/ 596 w 796"/>
                  <a:gd name="T19" fmla="*/ 0 h 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96" h="516">
                    <a:moveTo>
                      <a:pt x="596" y="0"/>
                    </a:moveTo>
                    <a:cubicBezTo>
                      <a:pt x="596" y="0"/>
                      <a:pt x="528" y="156"/>
                      <a:pt x="500" y="236"/>
                    </a:cubicBezTo>
                    <a:cubicBezTo>
                      <a:pt x="485" y="278"/>
                      <a:pt x="441" y="291"/>
                      <a:pt x="402" y="294"/>
                    </a:cubicBezTo>
                    <a:cubicBezTo>
                      <a:pt x="354" y="298"/>
                      <a:pt x="307" y="312"/>
                      <a:pt x="265" y="336"/>
                    </a:cubicBezTo>
                    <a:cubicBezTo>
                      <a:pt x="209" y="367"/>
                      <a:pt x="133" y="403"/>
                      <a:pt x="84" y="396"/>
                    </a:cubicBezTo>
                    <a:cubicBezTo>
                      <a:pt x="0" y="384"/>
                      <a:pt x="68" y="516"/>
                      <a:pt x="68" y="516"/>
                    </a:cubicBezTo>
                    <a:cubicBezTo>
                      <a:pt x="68" y="516"/>
                      <a:pt x="192" y="440"/>
                      <a:pt x="308" y="432"/>
                    </a:cubicBezTo>
                    <a:cubicBezTo>
                      <a:pt x="424" y="424"/>
                      <a:pt x="548" y="412"/>
                      <a:pt x="604" y="340"/>
                    </a:cubicBezTo>
                    <a:cubicBezTo>
                      <a:pt x="660" y="268"/>
                      <a:pt x="796" y="40"/>
                      <a:pt x="796" y="40"/>
                    </a:cubicBezTo>
                    <a:lnTo>
                      <a:pt x="596" y="0"/>
                    </a:lnTo>
                    <a:close/>
                  </a:path>
                </a:pathLst>
              </a:custGeom>
              <a:solidFill>
                <a:srgbClr val="FBBEB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3" name="任意多边形: 形状 32">
                <a:extLst>
                  <a:ext uri="{FF2B5EF4-FFF2-40B4-BE49-F238E27FC236}">
                    <a16:creationId xmlns:a16="http://schemas.microsoft.com/office/drawing/2014/main" id="{B72F9207-C3C7-4F10-845A-7307A8DD6F61}"/>
                  </a:ext>
                </a:extLst>
              </p:cNvPr>
              <p:cNvSpPr/>
              <p:nvPr/>
            </p:nvSpPr>
            <p:spPr bwMode="auto">
              <a:xfrm>
                <a:off x="5016672" y="9581862"/>
                <a:ext cx="307975" cy="514350"/>
              </a:xfrm>
              <a:custGeom>
                <a:avLst/>
                <a:gdLst>
                  <a:gd name="T0" fmla="*/ 148 w 184"/>
                  <a:gd name="T1" fmla="*/ 168 h 308"/>
                  <a:gd name="T2" fmla="*/ 140 w 184"/>
                  <a:gd name="T3" fmla="*/ 112 h 308"/>
                  <a:gd name="T4" fmla="*/ 184 w 184"/>
                  <a:gd name="T5" fmla="*/ 60 h 308"/>
                  <a:gd name="T6" fmla="*/ 108 w 184"/>
                  <a:gd name="T7" fmla="*/ 32 h 308"/>
                  <a:gd name="T8" fmla="*/ 20 w 184"/>
                  <a:gd name="T9" fmla="*/ 252 h 308"/>
                  <a:gd name="T10" fmla="*/ 84 w 184"/>
                  <a:gd name="T11" fmla="*/ 260 h 308"/>
                  <a:gd name="T12" fmla="*/ 169 w 184"/>
                  <a:gd name="T13" fmla="*/ 174 h 308"/>
                  <a:gd name="T14" fmla="*/ 148 w 184"/>
                  <a:gd name="T15" fmla="*/ 168 h 3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4" h="308">
                    <a:moveTo>
                      <a:pt x="148" y="168"/>
                    </a:moveTo>
                    <a:cubicBezTo>
                      <a:pt x="148" y="168"/>
                      <a:pt x="108" y="140"/>
                      <a:pt x="140" y="112"/>
                    </a:cubicBezTo>
                    <a:cubicBezTo>
                      <a:pt x="172" y="84"/>
                      <a:pt x="184" y="60"/>
                      <a:pt x="184" y="60"/>
                    </a:cubicBezTo>
                    <a:cubicBezTo>
                      <a:pt x="184" y="60"/>
                      <a:pt x="128" y="0"/>
                      <a:pt x="108" y="32"/>
                    </a:cubicBezTo>
                    <a:cubicBezTo>
                      <a:pt x="88" y="64"/>
                      <a:pt x="0" y="208"/>
                      <a:pt x="20" y="252"/>
                    </a:cubicBezTo>
                    <a:cubicBezTo>
                      <a:pt x="40" y="296"/>
                      <a:pt x="60" y="308"/>
                      <a:pt x="84" y="260"/>
                    </a:cubicBezTo>
                    <a:cubicBezTo>
                      <a:pt x="108" y="212"/>
                      <a:pt x="169" y="174"/>
                      <a:pt x="169" y="174"/>
                    </a:cubicBezTo>
                    <a:lnTo>
                      <a:pt x="148" y="168"/>
                    </a:lnTo>
                    <a:close/>
                  </a:path>
                </a:pathLst>
              </a:custGeom>
              <a:solidFill>
                <a:srgbClr val="3F3D5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4" name="任意多边形: 形状 33">
                <a:extLst>
                  <a:ext uri="{FF2B5EF4-FFF2-40B4-BE49-F238E27FC236}">
                    <a16:creationId xmlns:a16="http://schemas.microsoft.com/office/drawing/2014/main" id="{B04CCC01-6F04-4E35-97B5-73FDF2E4A879}"/>
                  </a:ext>
                </a:extLst>
              </p:cNvPr>
              <p:cNvSpPr/>
              <p:nvPr/>
            </p:nvSpPr>
            <p:spPr bwMode="auto">
              <a:xfrm>
                <a:off x="6110460" y="7941974"/>
                <a:ext cx="587375" cy="665163"/>
              </a:xfrm>
              <a:custGeom>
                <a:avLst/>
                <a:gdLst>
                  <a:gd name="T0" fmla="*/ 238 w 351"/>
                  <a:gd name="T1" fmla="*/ 30 h 398"/>
                  <a:gd name="T2" fmla="*/ 101 w 351"/>
                  <a:gd name="T3" fmla="*/ 31 h 398"/>
                  <a:gd name="T4" fmla="*/ 18 w 351"/>
                  <a:gd name="T5" fmla="*/ 70 h 398"/>
                  <a:gd name="T6" fmla="*/ 54 w 351"/>
                  <a:gd name="T7" fmla="*/ 202 h 398"/>
                  <a:gd name="T8" fmla="*/ 102 w 351"/>
                  <a:gd name="T9" fmla="*/ 354 h 398"/>
                  <a:gd name="T10" fmla="*/ 330 w 351"/>
                  <a:gd name="T11" fmla="*/ 326 h 398"/>
                  <a:gd name="T12" fmla="*/ 326 w 351"/>
                  <a:gd name="T13" fmla="*/ 230 h 398"/>
                  <a:gd name="T14" fmla="*/ 330 w 351"/>
                  <a:gd name="T15" fmla="*/ 117 h 398"/>
                  <a:gd name="T16" fmla="*/ 306 w 351"/>
                  <a:gd name="T17" fmla="*/ 64 h 398"/>
                  <a:gd name="T18" fmla="*/ 254 w 351"/>
                  <a:gd name="T19" fmla="*/ 2 h 398"/>
                  <a:gd name="T20" fmla="*/ 217 w 351"/>
                  <a:gd name="T21" fmla="*/ 9 h 398"/>
                  <a:gd name="T22" fmla="*/ 238 w 351"/>
                  <a:gd name="T23" fmla="*/ 30 h 3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1" h="398">
                    <a:moveTo>
                      <a:pt x="238" y="30"/>
                    </a:moveTo>
                    <a:cubicBezTo>
                      <a:pt x="238" y="30"/>
                      <a:pt x="225" y="56"/>
                      <a:pt x="101" y="31"/>
                    </a:cubicBezTo>
                    <a:cubicBezTo>
                      <a:pt x="68" y="23"/>
                      <a:pt x="33" y="39"/>
                      <a:pt x="18" y="70"/>
                    </a:cubicBezTo>
                    <a:cubicBezTo>
                      <a:pt x="2" y="101"/>
                      <a:pt x="0" y="146"/>
                      <a:pt x="54" y="202"/>
                    </a:cubicBezTo>
                    <a:cubicBezTo>
                      <a:pt x="54" y="202"/>
                      <a:pt x="150" y="310"/>
                      <a:pt x="102" y="354"/>
                    </a:cubicBezTo>
                    <a:cubicBezTo>
                      <a:pt x="54" y="398"/>
                      <a:pt x="330" y="326"/>
                      <a:pt x="330" y="326"/>
                    </a:cubicBezTo>
                    <a:cubicBezTo>
                      <a:pt x="330" y="326"/>
                      <a:pt x="294" y="302"/>
                      <a:pt x="326" y="230"/>
                    </a:cubicBezTo>
                    <a:cubicBezTo>
                      <a:pt x="351" y="173"/>
                      <a:pt x="349" y="141"/>
                      <a:pt x="330" y="117"/>
                    </a:cubicBezTo>
                    <a:cubicBezTo>
                      <a:pt x="318" y="101"/>
                      <a:pt x="310" y="83"/>
                      <a:pt x="306" y="64"/>
                    </a:cubicBezTo>
                    <a:cubicBezTo>
                      <a:pt x="301" y="38"/>
                      <a:pt x="287" y="4"/>
                      <a:pt x="254" y="2"/>
                    </a:cubicBezTo>
                    <a:cubicBezTo>
                      <a:pt x="254" y="2"/>
                      <a:pt x="219" y="0"/>
                      <a:pt x="217" y="9"/>
                    </a:cubicBezTo>
                    <a:cubicBezTo>
                      <a:pt x="214" y="18"/>
                      <a:pt x="246" y="26"/>
                      <a:pt x="238" y="30"/>
                    </a:cubicBezTo>
                    <a:close/>
                  </a:path>
                </a:pathLst>
              </a:custGeom>
              <a:solidFill>
                <a:schemeClr val="accent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5" name="任意多边形: 形状 34">
                <a:extLst>
                  <a:ext uri="{FF2B5EF4-FFF2-40B4-BE49-F238E27FC236}">
                    <a16:creationId xmlns:a16="http://schemas.microsoft.com/office/drawing/2014/main" id="{A59A3F7F-DA3F-49B7-9C76-6B981D0BCF36}"/>
                  </a:ext>
                </a:extLst>
              </p:cNvPr>
              <p:cNvSpPr/>
              <p:nvPr/>
            </p:nvSpPr>
            <p:spPr bwMode="auto">
              <a:xfrm>
                <a:off x="5370685" y="7995949"/>
                <a:ext cx="896938" cy="877888"/>
              </a:xfrm>
              <a:custGeom>
                <a:avLst/>
                <a:gdLst>
                  <a:gd name="T0" fmla="*/ 534 w 536"/>
                  <a:gd name="T1" fmla="*/ 83 h 526"/>
                  <a:gd name="T2" fmla="*/ 531 w 536"/>
                  <a:gd name="T3" fmla="*/ 66 h 526"/>
                  <a:gd name="T4" fmla="*/ 488 w 536"/>
                  <a:gd name="T5" fmla="*/ 8 h 526"/>
                  <a:gd name="T6" fmla="*/ 404 w 536"/>
                  <a:gd name="T7" fmla="*/ 118 h 526"/>
                  <a:gd name="T8" fmla="*/ 316 w 536"/>
                  <a:gd name="T9" fmla="*/ 258 h 526"/>
                  <a:gd name="T10" fmla="*/ 120 w 536"/>
                  <a:gd name="T11" fmla="*/ 430 h 526"/>
                  <a:gd name="T12" fmla="*/ 44 w 536"/>
                  <a:gd name="T13" fmla="*/ 494 h 526"/>
                  <a:gd name="T14" fmla="*/ 144 w 536"/>
                  <a:gd name="T15" fmla="*/ 474 h 526"/>
                  <a:gd name="T16" fmla="*/ 286 w 536"/>
                  <a:gd name="T17" fmla="*/ 389 h 526"/>
                  <a:gd name="T18" fmla="*/ 410 w 536"/>
                  <a:gd name="T19" fmla="*/ 272 h 526"/>
                  <a:gd name="T20" fmla="*/ 500 w 536"/>
                  <a:gd name="T21" fmla="*/ 163 h 526"/>
                  <a:gd name="T22" fmla="*/ 530 w 536"/>
                  <a:gd name="T23" fmla="*/ 124 h 526"/>
                  <a:gd name="T24" fmla="*/ 534 w 536"/>
                  <a:gd name="T25" fmla="*/ 83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36" h="526">
                    <a:moveTo>
                      <a:pt x="534" y="83"/>
                    </a:moveTo>
                    <a:cubicBezTo>
                      <a:pt x="533" y="77"/>
                      <a:pt x="532" y="71"/>
                      <a:pt x="531" y="66"/>
                    </a:cubicBezTo>
                    <a:cubicBezTo>
                      <a:pt x="529" y="46"/>
                      <a:pt x="520" y="0"/>
                      <a:pt x="488" y="8"/>
                    </a:cubicBezTo>
                    <a:cubicBezTo>
                      <a:pt x="448" y="18"/>
                      <a:pt x="404" y="118"/>
                      <a:pt x="404" y="118"/>
                    </a:cubicBezTo>
                    <a:cubicBezTo>
                      <a:pt x="404" y="118"/>
                      <a:pt x="368" y="230"/>
                      <a:pt x="316" y="258"/>
                    </a:cubicBezTo>
                    <a:cubicBezTo>
                      <a:pt x="264" y="286"/>
                      <a:pt x="120" y="430"/>
                      <a:pt x="120" y="430"/>
                    </a:cubicBezTo>
                    <a:cubicBezTo>
                      <a:pt x="120" y="430"/>
                      <a:pt x="0" y="462"/>
                      <a:pt x="44" y="494"/>
                    </a:cubicBezTo>
                    <a:cubicBezTo>
                      <a:pt x="88" y="526"/>
                      <a:pt x="144" y="474"/>
                      <a:pt x="144" y="474"/>
                    </a:cubicBezTo>
                    <a:cubicBezTo>
                      <a:pt x="286" y="389"/>
                      <a:pt x="286" y="389"/>
                      <a:pt x="286" y="389"/>
                    </a:cubicBezTo>
                    <a:cubicBezTo>
                      <a:pt x="335" y="359"/>
                      <a:pt x="378" y="319"/>
                      <a:pt x="410" y="272"/>
                    </a:cubicBezTo>
                    <a:cubicBezTo>
                      <a:pt x="440" y="229"/>
                      <a:pt x="477" y="180"/>
                      <a:pt x="500" y="163"/>
                    </a:cubicBezTo>
                    <a:cubicBezTo>
                      <a:pt x="514" y="154"/>
                      <a:pt x="525" y="140"/>
                      <a:pt x="530" y="124"/>
                    </a:cubicBezTo>
                    <a:cubicBezTo>
                      <a:pt x="535" y="110"/>
                      <a:pt x="536" y="96"/>
                      <a:pt x="534" y="83"/>
                    </a:cubicBezTo>
                    <a:close/>
                  </a:path>
                </a:pathLst>
              </a:custGeom>
              <a:solidFill>
                <a:srgbClr val="FBBEB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6" name="任意多边形: 形状 35">
                <a:extLst>
                  <a:ext uri="{FF2B5EF4-FFF2-40B4-BE49-F238E27FC236}">
                    <a16:creationId xmlns:a16="http://schemas.microsoft.com/office/drawing/2014/main" id="{CA00D01A-803F-4299-A9E2-7655F4F5486D}"/>
                  </a:ext>
                </a:extLst>
              </p:cNvPr>
              <p:cNvSpPr/>
              <p:nvPr/>
            </p:nvSpPr>
            <p:spPr bwMode="auto">
              <a:xfrm>
                <a:off x="5538960" y="8440449"/>
                <a:ext cx="1584325" cy="854075"/>
              </a:xfrm>
              <a:custGeom>
                <a:avLst/>
                <a:gdLst>
                  <a:gd name="T0" fmla="*/ 468 w 948"/>
                  <a:gd name="T1" fmla="*/ 48 h 512"/>
                  <a:gd name="T2" fmla="*/ 180 w 948"/>
                  <a:gd name="T3" fmla="*/ 148 h 512"/>
                  <a:gd name="T4" fmla="*/ 8 w 948"/>
                  <a:gd name="T5" fmla="*/ 256 h 512"/>
                  <a:gd name="T6" fmla="*/ 624 w 948"/>
                  <a:gd name="T7" fmla="*/ 484 h 512"/>
                  <a:gd name="T8" fmla="*/ 869 w 948"/>
                  <a:gd name="T9" fmla="*/ 442 h 512"/>
                  <a:gd name="T10" fmla="*/ 908 w 948"/>
                  <a:gd name="T11" fmla="*/ 416 h 512"/>
                  <a:gd name="T12" fmla="*/ 927 w 948"/>
                  <a:gd name="T13" fmla="*/ 398 h 512"/>
                  <a:gd name="T14" fmla="*/ 937 w 948"/>
                  <a:gd name="T15" fmla="*/ 350 h 512"/>
                  <a:gd name="T16" fmla="*/ 936 w 948"/>
                  <a:gd name="T17" fmla="*/ 349 h 512"/>
                  <a:gd name="T18" fmla="*/ 652 w 948"/>
                  <a:gd name="T19" fmla="*/ 8 h 512"/>
                  <a:gd name="T20" fmla="*/ 468 w 948"/>
                  <a:gd name="T21" fmla="*/ 48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48" h="512">
                    <a:moveTo>
                      <a:pt x="468" y="48"/>
                    </a:moveTo>
                    <a:cubicBezTo>
                      <a:pt x="468" y="48"/>
                      <a:pt x="284" y="24"/>
                      <a:pt x="180" y="148"/>
                    </a:cubicBezTo>
                    <a:cubicBezTo>
                      <a:pt x="76" y="272"/>
                      <a:pt x="0" y="236"/>
                      <a:pt x="8" y="256"/>
                    </a:cubicBezTo>
                    <a:cubicBezTo>
                      <a:pt x="16" y="276"/>
                      <a:pt x="400" y="512"/>
                      <a:pt x="624" y="484"/>
                    </a:cubicBezTo>
                    <a:cubicBezTo>
                      <a:pt x="760" y="467"/>
                      <a:pt x="833" y="451"/>
                      <a:pt x="869" y="442"/>
                    </a:cubicBezTo>
                    <a:cubicBezTo>
                      <a:pt x="884" y="438"/>
                      <a:pt x="898" y="428"/>
                      <a:pt x="908" y="416"/>
                    </a:cubicBezTo>
                    <a:cubicBezTo>
                      <a:pt x="913" y="409"/>
                      <a:pt x="920" y="403"/>
                      <a:pt x="927" y="398"/>
                    </a:cubicBezTo>
                    <a:cubicBezTo>
                      <a:pt x="943" y="387"/>
                      <a:pt x="948" y="366"/>
                      <a:pt x="937" y="350"/>
                    </a:cubicBezTo>
                    <a:cubicBezTo>
                      <a:pt x="936" y="349"/>
                      <a:pt x="936" y="349"/>
                      <a:pt x="936" y="349"/>
                    </a:cubicBezTo>
                    <a:cubicBezTo>
                      <a:pt x="873" y="257"/>
                      <a:pt x="701" y="14"/>
                      <a:pt x="652" y="8"/>
                    </a:cubicBezTo>
                    <a:cubicBezTo>
                      <a:pt x="592" y="0"/>
                      <a:pt x="468" y="48"/>
                      <a:pt x="468" y="48"/>
                    </a:cubicBezTo>
                    <a:close/>
                  </a:path>
                </a:pathLst>
              </a:custGeom>
              <a:solidFill>
                <a:schemeClr val="accent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7" name="椭圆 36">
                <a:extLst>
                  <a:ext uri="{FF2B5EF4-FFF2-40B4-BE49-F238E27FC236}">
                    <a16:creationId xmlns:a16="http://schemas.microsoft.com/office/drawing/2014/main" id="{FF1AD71C-8CC8-4B75-9F32-765B37794289}"/>
                  </a:ext>
                </a:extLst>
              </p:cNvPr>
              <p:cNvSpPr/>
              <p:nvPr/>
            </p:nvSpPr>
            <p:spPr bwMode="auto">
              <a:xfrm>
                <a:off x="6264447" y="7414924"/>
                <a:ext cx="214313" cy="152400"/>
              </a:xfrm>
              <a:prstGeom prst="ellipse">
                <a:avLst/>
              </a:prstGeom>
              <a:solidFill>
                <a:srgbClr val="FF658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grpSp>
          <p:nvGrpSpPr>
            <p:cNvPr id="11" name="组合 10">
              <a:extLst>
                <a:ext uri="{FF2B5EF4-FFF2-40B4-BE49-F238E27FC236}">
                  <a16:creationId xmlns:a16="http://schemas.microsoft.com/office/drawing/2014/main" id="{9704A65E-3A7B-4D62-8310-516286D40C99}"/>
                </a:ext>
              </a:extLst>
            </p:cNvPr>
            <p:cNvGrpSpPr/>
            <p:nvPr/>
          </p:nvGrpSpPr>
          <p:grpSpPr>
            <a:xfrm rot="552067">
              <a:off x="9522505" y="775639"/>
              <a:ext cx="419101" cy="678269"/>
              <a:chOff x="6308743" y="5908512"/>
              <a:chExt cx="690563" cy="1117600"/>
            </a:xfrm>
          </p:grpSpPr>
          <p:sp>
            <p:nvSpPr>
              <p:cNvPr id="21" name="任意多边形: 形状 20">
                <a:extLst>
                  <a:ext uri="{FF2B5EF4-FFF2-40B4-BE49-F238E27FC236}">
                    <a16:creationId xmlns:a16="http://schemas.microsoft.com/office/drawing/2014/main" id="{2D196DF3-4803-49C6-87E1-48D3E9368013}"/>
                  </a:ext>
                </a:extLst>
              </p:cNvPr>
              <p:cNvSpPr/>
              <p:nvPr/>
            </p:nvSpPr>
            <p:spPr bwMode="auto">
              <a:xfrm>
                <a:off x="6308743" y="5908512"/>
                <a:ext cx="690563" cy="1117600"/>
              </a:xfrm>
              <a:custGeom>
                <a:avLst/>
                <a:gdLst>
                  <a:gd name="T0" fmla="*/ 398 w 469"/>
                  <a:gd name="T1" fmla="*/ 213 h 759"/>
                  <a:gd name="T2" fmla="*/ 363 w 469"/>
                  <a:gd name="T3" fmla="*/ 179 h 759"/>
                  <a:gd name="T4" fmla="*/ 340 w 469"/>
                  <a:gd name="T5" fmla="*/ 154 h 759"/>
                  <a:gd name="T6" fmla="*/ 310 w 469"/>
                  <a:gd name="T7" fmla="*/ 100 h 759"/>
                  <a:gd name="T8" fmla="*/ 296 w 469"/>
                  <a:gd name="T9" fmla="*/ 14 h 759"/>
                  <a:gd name="T10" fmla="*/ 296 w 469"/>
                  <a:gd name="T11" fmla="*/ 9 h 759"/>
                  <a:gd name="T12" fmla="*/ 285 w 469"/>
                  <a:gd name="T13" fmla="*/ 0 h 759"/>
                  <a:gd name="T14" fmla="*/ 285 w 469"/>
                  <a:gd name="T15" fmla="*/ 0 h 759"/>
                  <a:gd name="T16" fmla="*/ 221 w 469"/>
                  <a:gd name="T17" fmla="*/ 0 h 759"/>
                  <a:gd name="T18" fmla="*/ 209 w 469"/>
                  <a:gd name="T19" fmla="*/ 13 h 759"/>
                  <a:gd name="T20" fmla="*/ 209 w 469"/>
                  <a:gd name="T21" fmla="*/ 517 h 759"/>
                  <a:gd name="T22" fmla="*/ 195 w 469"/>
                  <a:gd name="T23" fmla="*/ 529 h 759"/>
                  <a:gd name="T24" fmla="*/ 112 w 469"/>
                  <a:gd name="T25" fmla="*/ 542 h 759"/>
                  <a:gd name="T26" fmla="*/ 22 w 469"/>
                  <a:gd name="T27" fmla="*/ 698 h 759"/>
                  <a:gd name="T28" fmla="*/ 128 w 469"/>
                  <a:gd name="T29" fmla="*/ 759 h 759"/>
                  <a:gd name="T30" fmla="*/ 194 w 469"/>
                  <a:gd name="T31" fmla="*/ 746 h 759"/>
                  <a:gd name="T32" fmla="*/ 291 w 469"/>
                  <a:gd name="T33" fmla="*/ 629 h 759"/>
                  <a:gd name="T34" fmla="*/ 291 w 469"/>
                  <a:gd name="T35" fmla="*/ 627 h 759"/>
                  <a:gd name="T36" fmla="*/ 291 w 469"/>
                  <a:gd name="T37" fmla="*/ 239 h 759"/>
                  <a:gd name="T38" fmla="*/ 296 w 469"/>
                  <a:gd name="T39" fmla="*/ 241 h 759"/>
                  <a:gd name="T40" fmla="*/ 330 w 469"/>
                  <a:gd name="T41" fmla="*/ 259 h 759"/>
                  <a:gd name="T42" fmla="*/ 362 w 469"/>
                  <a:gd name="T43" fmla="*/ 289 h 759"/>
                  <a:gd name="T44" fmla="*/ 384 w 469"/>
                  <a:gd name="T45" fmla="*/ 548 h 759"/>
                  <a:gd name="T46" fmla="*/ 384 w 469"/>
                  <a:gd name="T47" fmla="*/ 548 h 759"/>
                  <a:gd name="T48" fmla="*/ 392 w 469"/>
                  <a:gd name="T49" fmla="*/ 562 h 759"/>
                  <a:gd name="T50" fmla="*/ 401 w 469"/>
                  <a:gd name="T51" fmla="*/ 560 h 759"/>
                  <a:gd name="T52" fmla="*/ 405 w 469"/>
                  <a:gd name="T53" fmla="*/ 554 h 759"/>
                  <a:gd name="T54" fmla="*/ 406 w 469"/>
                  <a:gd name="T55" fmla="*/ 554 h 759"/>
                  <a:gd name="T56" fmla="*/ 411 w 469"/>
                  <a:gd name="T57" fmla="*/ 546 h 759"/>
                  <a:gd name="T58" fmla="*/ 447 w 469"/>
                  <a:gd name="T59" fmla="*/ 472 h 759"/>
                  <a:gd name="T60" fmla="*/ 465 w 469"/>
                  <a:gd name="T61" fmla="*/ 396 h 759"/>
                  <a:gd name="T62" fmla="*/ 453 w 469"/>
                  <a:gd name="T63" fmla="*/ 291 h 759"/>
                  <a:gd name="T64" fmla="*/ 398 w 469"/>
                  <a:gd name="T65" fmla="*/ 213 h 759"/>
                  <a:gd name="T66" fmla="*/ 286 w 469"/>
                  <a:gd name="T67" fmla="*/ 23 h 759"/>
                  <a:gd name="T68" fmla="*/ 286 w 469"/>
                  <a:gd name="T69" fmla="*/ 23 h 759"/>
                  <a:gd name="T70" fmla="*/ 286 w 469"/>
                  <a:gd name="T71" fmla="*/ 23 h 759"/>
                  <a:gd name="T72" fmla="*/ 286 w 469"/>
                  <a:gd name="T73" fmla="*/ 23 h 7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69" h="759">
                    <a:moveTo>
                      <a:pt x="398" y="213"/>
                    </a:moveTo>
                    <a:cubicBezTo>
                      <a:pt x="387" y="202"/>
                      <a:pt x="376" y="190"/>
                      <a:pt x="363" y="179"/>
                    </a:cubicBezTo>
                    <a:cubicBezTo>
                      <a:pt x="355" y="171"/>
                      <a:pt x="347" y="163"/>
                      <a:pt x="340" y="154"/>
                    </a:cubicBezTo>
                    <a:cubicBezTo>
                      <a:pt x="329" y="139"/>
                      <a:pt x="319" y="122"/>
                      <a:pt x="310" y="100"/>
                    </a:cubicBezTo>
                    <a:cubicBezTo>
                      <a:pt x="301" y="76"/>
                      <a:pt x="296" y="24"/>
                      <a:pt x="296" y="14"/>
                    </a:cubicBezTo>
                    <a:cubicBezTo>
                      <a:pt x="296" y="12"/>
                      <a:pt x="296" y="10"/>
                      <a:pt x="296" y="9"/>
                    </a:cubicBezTo>
                    <a:cubicBezTo>
                      <a:pt x="294" y="4"/>
                      <a:pt x="290" y="0"/>
                      <a:pt x="285" y="0"/>
                    </a:cubicBezTo>
                    <a:cubicBezTo>
                      <a:pt x="285" y="0"/>
                      <a:pt x="285" y="0"/>
                      <a:pt x="285" y="0"/>
                    </a:cubicBezTo>
                    <a:cubicBezTo>
                      <a:pt x="221" y="0"/>
                      <a:pt x="221" y="0"/>
                      <a:pt x="221" y="0"/>
                    </a:cubicBezTo>
                    <a:cubicBezTo>
                      <a:pt x="214" y="0"/>
                      <a:pt x="209" y="6"/>
                      <a:pt x="209" y="13"/>
                    </a:cubicBezTo>
                    <a:cubicBezTo>
                      <a:pt x="209" y="517"/>
                      <a:pt x="209" y="517"/>
                      <a:pt x="209" y="517"/>
                    </a:cubicBezTo>
                    <a:cubicBezTo>
                      <a:pt x="209" y="524"/>
                      <a:pt x="202" y="530"/>
                      <a:pt x="195" y="529"/>
                    </a:cubicBezTo>
                    <a:cubicBezTo>
                      <a:pt x="169" y="527"/>
                      <a:pt x="140" y="531"/>
                      <a:pt x="112" y="542"/>
                    </a:cubicBezTo>
                    <a:cubicBezTo>
                      <a:pt x="40" y="572"/>
                      <a:pt x="0" y="642"/>
                      <a:pt x="22" y="698"/>
                    </a:cubicBezTo>
                    <a:cubicBezTo>
                      <a:pt x="38" y="737"/>
                      <a:pt x="80" y="759"/>
                      <a:pt x="128" y="759"/>
                    </a:cubicBezTo>
                    <a:cubicBezTo>
                      <a:pt x="149" y="759"/>
                      <a:pt x="172" y="755"/>
                      <a:pt x="194" y="746"/>
                    </a:cubicBezTo>
                    <a:cubicBezTo>
                      <a:pt x="249" y="723"/>
                      <a:pt x="287" y="676"/>
                      <a:pt x="291" y="629"/>
                    </a:cubicBezTo>
                    <a:cubicBezTo>
                      <a:pt x="291" y="628"/>
                      <a:pt x="291" y="627"/>
                      <a:pt x="291" y="627"/>
                    </a:cubicBezTo>
                    <a:cubicBezTo>
                      <a:pt x="291" y="239"/>
                      <a:pt x="291" y="239"/>
                      <a:pt x="291" y="239"/>
                    </a:cubicBezTo>
                    <a:cubicBezTo>
                      <a:pt x="293" y="240"/>
                      <a:pt x="295" y="240"/>
                      <a:pt x="296" y="241"/>
                    </a:cubicBezTo>
                    <a:cubicBezTo>
                      <a:pt x="308" y="244"/>
                      <a:pt x="319" y="251"/>
                      <a:pt x="330" y="259"/>
                    </a:cubicBezTo>
                    <a:cubicBezTo>
                      <a:pt x="341" y="267"/>
                      <a:pt x="352" y="277"/>
                      <a:pt x="362" y="289"/>
                    </a:cubicBezTo>
                    <a:cubicBezTo>
                      <a:pt x="434" y="376"/>
                      <a:pt x="385" y="546"/>
                      <a:pt x="384" y="548"/>
                    </a:cubicBezTo>
                    <a:cubicBezTo>
                      <a:pt x="384" y="548"/>
                      <a:pt x="384" y="548"/>
                      <a:pt x="384" y="548"/>
                    </a:cubicBezTo>
                    <a:cubicBezTo>
                      <a:pt x="383" y="553"/>
                      <a:pt x="386" y="560"/>
                      <a:pt x="392" y="562"/>
                    </a:cubicBezTo>
                    <a:cubicBezTo>
                      <a:pt x="395" y="563"/>
                      <a:pt x="399" y="562"/>
                      <a:pt x="401" y="560"/>
                    </a:cubicBezTo>
                    <a:cubicBezTo>
                      <a:pt x="403" y="559"/>
                      <a:pt x="404" y="558"/>
                      <a:pt x="405" y="554"/>
                    </a:cubicBezTo>
                    <a:cubicBezTo>
                      <a:pt x="406" y="554"/>
                      <a:pt x="406" y="554"/>
                      <a:pt x="406" y="554"/>
                    </a:cubicBezTo>
                    <a:cubicBezTo>
                      <a:pt x="406" y="553"/>
                      <a:pt x="408" y="549"/>
                      <a:pt x="411" y="546"/>
                    </a:cubicBezTo>
                    <a:cubicBezTo>
                      <a:pt x="418" y="533"/>
                      <a:pt x="433" y="510"/>
                      <a:pt x="447" y="472"/>
                    </a:cubicBezTo>
                    <a:cubicBezTo>
                      <a:pt x="457" y="447"/>
                      <a:pt x="463" y="421"/>
                      <a:pt x="465" y="396"/>
                    </a:cubicBezTo>
                    <a:cubicBezTo>
                      <a:pt x="469" y="360"/>
                      <a:pt x="465" y="324"/>
                      <a:pt x="453" y="291"/>
                    </a:cubicBezTo>
                    <a:cubicBezTo>
                      <a:pt x="441" y="257"/>
                      <a:pt x="419" y="234"/>
                      <a:pt x="398" y="213"/>
                    </a:cubicBezTo>
                    <a:moveTo>
                      <a:pt x="286" y="23"/>
                    </a:moveTo>
                    <a:cubicBezTo>
                      <a:pt x="286" y="23"/>
                      <a:pt x="286" y="23"/>
                      <a:pt x="286" y="23"/>
                    </a:cubicBezTo>
                    <a:cubicBezTo>
                      <a:pt x="286" y="23"/>
                      <a:pt x="286" y="23"/>
                      <a:pt x="286" y="23"/>
                    </a:cubicBezTo>
                    <a:cubicBezTo>
                      <a:pt x="286" y="23"/>
                      <a:pt x="286" y="23"/>
                      <a:pt x="286" y="23"/>
                    </a:cubicBezTo>
                  </a:path>
                </a:pathLst>
              </a:custGeom>
              <a:solidFill>
                <a:schemeClr val="accent1">
                  <a:lumMod val="40000"/>
                  <a:lumOff val="60000"/>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2" name="任意多边形: 形状 21">
                <a:extLst>
                  <a:ext uri="{FF2B5EF4-FFF2-40B4-BE49-F238E27FC236}">
                    <a16:creationId xmlns:a16="http://schemas.microsoft.com/office/drawing/2014/main" id="{016055E6-8AC1-4644-86FF-7CD2FB5E2F59}"/>
                  </a:ext>
                </a:extLst>
              </p:cNvPr>
              <p:cNvSpPr/>
              <p:nvPr/>
            </p:nvSpPr>
            <p:spPr bwMode="auto">
              <a:xfrm>
                <a:off x="6383356" y="6678449"/>
                <a:ext cx="354013" cy="347663"/>
              </a:xfrm>
              <a:custGeom>
                <a:avLst/>
                <a:gdLst>
                  <a:gd name="T0" fmla="*/ 240 w 240"/>
                  <a:gd name="T1" fmla="*/ 0 h 236"/>
                  <a:gd name="T2" fmla="*/ 0 w 240"/>
                  <a:gd name="T3" fmla="*/ 212 h 236"/>
                  <a:gd name="T4" fmla="*/ 74 w 240"/>
                  <a:gd name="T5" fmla="*/ 236 h 236"/>
                  <a:gd name="T6" fmla="*/ 74 w 240"/>
                  <a:gd name="T7" fmla="*/ 236 h 236"/>
                  <a:gd name="T8" fmla="*/ 75 w 240"/>
                  <a:gd name="T9" fmla="*/ 236 h 236"/>
                  <a:gd name="T10" fmla="*/ 75 w 240"/>
                  <a:gd name="T11" fmla="*/ 236 h 236"/>
                  <a:gd name="T12" fmla="*/ 75 w 240"/>
                  <a:gd name="T13" fmla="*/ 236 h 236"/>
                  <a:gd name="T14" fmla="*/ 75 w 240"/>
                  <a:gd name="T15" fmla="*/ 236 h 236"/>
                  <a:gd name="T16" fmla="*/ 75 w 240"/>
                  <a:gd name="T17" fmla="*/ 236 h 236"/>
                  <a:gd name="T18" fmla="*/ 75 w 240"/>
                  <a:gd name="T19" fmla="*/ 236 h 236"/>
                  <a:gd name="T20" fmla="*/ 76 w 240"/>
                  <a:gd name="T21" fmla="*/ 236 h 236"/>
                  <a:gd name="T22" fmla="*/ 76 w 240"/>
                  <a:gd name="T23" fmla="*/ 236 h 236"/>
                  <a:gd name="T24" fmla="*/ 76 w 240"/>
                  <a:gd name="T25" fmla="*/ 236 h 236"/>
                  <a:gd name="T26" fmla="*/ 76 w 240"/>
                  <a:gd name="T27" fmla="*/ 236 h 236"/>
                  <a:gd name="T28" fmla="*/ 76 w 240"/>
                  <a:gd name="T29" fmla="*/ 236 h 236"/>
                  <a:gd name="T30" fmla="*/ 76 w 240"/>
                  <a:gd name="T31" fmla="*/ 236 h 236"/>
                  <a:gd name="T32" fmla="*/ 77 w 240"/>
                  <a:gd name="T33" fmla="*/ 236 h 236"/>
                  <a:gd name="T34" fmla="*/ 77 w 240"/>
                  <a:gd name="T35" fmla="*/ 236 h 236"/>
                  <a:gd name="T36" fmla="*/ 77 w 240"/>
                  <a:gd name="T37" fmla="*/ 236 h 236"/>
                  <a:gd name="T38" fmla="*/ 77 w 240"/>
                  <a:gd name="T39" fmla="*/ 236 h 236"/>
                  <a:gd name="T40" fmla="*/ 77 w 240"/>
                  <a:gd name="T41" fmla="*/ 236 h 236"/>
                  <a:gd name="T42" fmla="*/ 143 w 240"/>
                  <a:gd name="T43" fmla="*/ 223 h 236"/>
                  <a:gd name="T44" fmla="*/ 240 w 240"/>
                  <a:gd name="T45" fmla="*/ 106 h 236"/>
                  <a:gd name="T46" fmla="*/ 240 w 240"/>
                  <a:gd name="T47" fmla="*/ 104 h 236"/>
                  <a:gd name="T48" fmla="*/ 240 w 240"/>
                  <a:gd name="T49" fmla="*/ 0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40" h="236">
                    <a:moveTo>
                      <a:pt x="240" y="0"/>
                    </a:moveTo>
                    <a:cubicBezTo>
                      <a:pt x="167" y="146"/>
                      <a:pt x="64" y="196"/>
                      <a:pt x="0" y="212"/>
                    </a:cubicBezTo>
                    <a:cubicBezTo>
                      <a:pt x="20" y="227"/>
                      <a:pt x="46" y="236"/>
                      <a:pt x="74" y="236"/>
                    </a:cubicBezTo>
                    <a:cubicBezTo>
                      <a:pt x="74" y="236"/>
                      <a:pt x="74" y="236"/>
                      <a:pt x="74" y="236"/>
                    </a:cubicBezTo>
                    <a:cubicBezTo>
                      <a:pt x="74" y="236"/>
                      <a:pt x="75" y="236"/>
                      <a:pt x="75" y="236"/>
                    </a:cubicBezTo>
                    <a:cubicBezTo>
                      <a:pt x="75" y="236"/>
                      <a:pt x="75" y="236"/>
                      <a:pt x="75" y="236"/>
                    </a:cubicBezTo>
                    <a:cubicBezTo>
                      <a:pt x="75" y="236"/>
                      <a:pt x="75" y="236"/>
                      <a:pt x="75" y="236"/>
                    </a:cubicBezTo>
                    <a:cubicBezTo>
                      <a:pt x="75" y="236"/>
                      <a:pt x="75" y="236"/>
                      <a:pt x="75" y="236"/>
                    </a:cubicBezTo>
                    <a:cubicBezTo>
                      <a:pt x="75" y="236"/>
                      <a:pt x="75" y="236"/>
                      <a:pt x="75" y="236"/>
                    </a:cubicBezTo>
                    <a:cubicBezTo>
                      <a:pt x="75" y="236"/>
                      <a:pt x="75" y="236"/>
                      <a:pt x="75" y="236"/>
                    </a:cubicBezTo>
                    <a:cubicBezTo>
                      <a:pt x="75" y="236"/>
                      <a:pt x="76" y="236"/>
                      <a:pt x="76" y="236"/>
                    </a:cubicBezTo>
                    <a:cubicBezTo>
                      <a:pt x="76" y="236"/>
                      <a:pt x="76" y="236"/>
                      <a:pt x="76" y="236"/>
                    </a:cubicBezTo>
                    <a:cubicBezTo>
                      <a:pt x="76" y="236"/>
                      <a:pt x="76" y="236"/>
                      <a:pt x="76" y="236"/>
                    </a:cubicBezTo>
                    <a:cubicBezTo>
                      <a:pt x="76" y="236"/>
                      <a:pt x="76" y="236"/>
                      <a:pt x="76" y="236"/>
                    </a:cubicBezTo>
                    <a:cubicBezTo>
                      <a:pt x="76" y="236"/>
                      <a:pt x="76" y="236"/>
                      <a:pt x="76" y="236"/>
                    </a:cubicBezTo>
                    <a:cubicBezTo>
                      <a:pt x="76" y="236"/>
                      <a:pt x="76" y="236"/>
                      <a:pt x="76" y="236"/>
                    </a:cubicBezTo>
                    <a:cubicBezTo>
                      <a:pt x="77" y="236"/>
                      <a:pt x="77" y="236"/>
                      <a:pt x="77" y="236"/>
                    </a:cubicBezTo>
                    <a:cubicBezTo>
                      <a:pt x="77" y="236"/>
                      <a:pt x="77" y="236"/>
                      <a:pt x="77" y="236"/>
                    </a:cubicBezTo>
                    <a:cubicBezTo>
                      <a:pt x="77" y="236"/>
                      <a:pt x="77" y="236"/>
                      <a:pt x="77" y="236"/>
                    </a:cubicBezTo>
                    <a:cubicBezTo>
                      <a:pt x="77" y="236"/>
                      <a:pt x="77" y="236"/>
                      <a:pt x="77" y="236"/>
                    </a:cubicBezTo>
                    <a:cubicBezTo>
                      <a:pt x="77" y="236"/>
                      <a:pt x="77" y="236"/>
                      <a:pt x="77" y="236"/>
                    </a:cubicBezTo>
                    <a:cubicBezTo>
                      <a:pt x="98" y="236"/>
                      <a:pt x="121" y="232"/>
                      <a:pt x="143" y="223"/>
                    </a:cubicBezTo>
                    <a:cubicBezTo>
                      <a:pt x="198" y="200"/>
                      <a:pt x="236" y="153"/>
                      <a:pt x="240" y="106"/>
                    </a:cubicBezTo>
                    <a:cubicBezTo>
                      <a:pt x="240" y="105"/>
                      <a:pt x="240" y="104"/>
                      <a:pt x="240" y="104"/>
                    </a:cubicBezTo>
                    <a:cubicBezTo>
                      <a:pt x="240" y="0"/>
                      <a:pt x="240" y="0"/>
                      <a:pt x="240" y="0"/>
                    </a:cubicBezTo>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grpSp>
          <p:nvGrpSpPr>
            <p:cNvPr id="14" name="组合 13">
              <a:extLst>
                <a:ext uri="{FF2B5EF4-FFF2-40B4-BE49-F238E27FC236}">
                  <a16:creationId xmlns:a16="http://schemas.microsoft.com/office/drawing/2014/main" id="{A9591E6E-B94C-443C-BF76-2AC1DADED579}"/>
                </a:ext>
              </a:extLst>
            </p:cNvPr>
            <p:cNvGrpSpPr/>
            <p:nvPr/>
          </p:nvGrpSpPr>
          <p:grpSpPr>
            <a:xfrm>
              <a:off x="10890487" y="638118"/>
              <a:ext cx="457907" cy="713948"/>
              <a:chOff x="4732356" y="5914862"/>
              <a:chExt cx="979488" cy="1527175"/>
            </a:xfrm>
          </p:grpSpPr>
          <p:sp>
            <p:nvSpPr>
              <p:cNvPr id="18" name="任意多边形: 形状 17">
                <a:extLst>
                  <a:ext uri="{FF2B5EF4-FFF2-40B4-BE49-F238E27FC236}">
                    <a16:creationId xmlns:a16="http://schemas.microsoft.com/office/drawing/2014/main" id="{3331B334-320B-4D71-BF6F-BE60D1D7CA3E}"/>
                  </a:ext>
                </a:extLst>
              </p:cNvPr>
              <p:cNvSpPr/>
              <p:nvPr/>
            </p:nvSpPr>
            <p:spPr bwMode="auto">
              <a:xfrm>
                <a:off x="4732356" y="5914862"/>
                <a:ext cx="979488" cy="1527175"/>
              </a:xfrm>
              <a:custGeom>
                <a:avLst/>
                <a:gdLst>
                  <a:gd name="T0" fmla="*/ 450 w 664"/>
                  <a:gd name="T1" fmla="*/ 1 h 1038"/>
                  <a:gd name="T2" fmla="*/ 440 w 664"/>
                  <a:gd name="T3" fmla="*/ 3 h 1038"/>
                  <a:gd name="T4" fmla="*/ 23 w 664"/>
                  <a:gd name="T5" fmla="*/ 279 h 1038"/>
                  <a:gd name="T6" fmla="*/ 18 w 664"/>
                  <a:gd name="T7" fmla="*/ 282 h 1038"/>
                  <a:gd name="T8" fmla="*/ 16 w 664"/>
                  <a:gd name="T9" fmla="*/ 293 h 1038"/>
                  <a:gd name="T10" fmla="*/ 166 w 664"/>
                  <a:gd name="T11" fmla="*/ 777 h 1038"/>
                  <a:gd name="T12" fmla="*/ 158 w 664"/>
                  <a:gd name="T13" fmla="*/ 790 h 1038"/>
                  <a:gd name="T14" fmla="*/ 79 w 664"/>
                  <a:gd name="T15" fmla="*/ 827 h 1038"/>
                  <a:gd name="T16" fmla="*/ 38 w 664"/>
                  <a:gd name="T17" fmla="*/ 1003 h 1038"/>
                  <a:gd name="T18" fmla="*/ 121 w 664"/>
                  <a:gd name="T19" fmla="*/ 1036 h 1038"/>
                  <a:gd name="T20" fmla="*/ 159 w 664"/>
                  <a:gd name="T21" fmla="*/ 1030 h 1038"/>
                  <a:gd name="T22" fmla="*/ 219 w 664"/>
                  <a:gd name="T23" fmla="*/ 997 h 1038"/>
                  <a:gd name="T24" fmla="*/ 277 w 664"/>
                  <a:gd name="T25" fmla="*/ 853 h 1038"/>
                  <a:gd name="T26" fmla="*/ 277 w 664"/>
                  <a:gd name="T27" fmla="*/ 852 h 1038"/>
                  <a:gd name="T28" fmla="*/ 158 w 664"/>
                  <a:gd name="T29" fmla="*/ 470 h 1038"/>
                  <a:gd name="T30" fmla="*/ 162 w 664"/>
                  <a:gd name="T31" fmla="*/ 458 h 1038"/>
                  <a:gd name="T32" fmla="*/ 438 w 664"/>
                  <a:gd name="T33" fmla="*/ 275 h 1038"/>
                  <a:gd name="T34" fmla="*/ 454 w 664"/>
                  <a:gd name="T35" fmla="*/ 280 h 1038"/>
                  <a:gd name="T36" fmla="*/ 539 w 664"/>
                  <a:gd name="T37" fmla="*/ 556 h 1038"/>
                  <a:gd name="T38" fmla="*/ 531 w 664"/>
                  <a:gd name="T39" fmla="*/ 569 h 1038"/>
                  <a:gd name="T40" fmla="*/ 453 w 664"/>
                  <a:gd name="T41" fmla="*/ 606 h 1038"/>
                  <a:gd name="T42" fmla="*/ 395 w 664"/>
                  <a:gd name="T43" fmla="*/ 694 h 1038"/>
                  <a:gd name="T44" fmla="*/ 411 w 664"/>
                  <a:gd name="T45" fmla="*/ 782 h 1038"/>
                  <a:gd name="T46" fmla="*/ 495 w 664"/>
                  <a:gd name="T47" fmla="*/ 815 h 1038"/>
                  <a:gd name="T48" fmla="*/ 592 w 664"/>
                  <a:gd name="T49" fmla="*/ 776 h 1038"/>
                  <a:gd name="T50" fmla="*/ 650 w 664"/>
                  <a:gd name="T51" fmla="*/ 631 h 1038"/>
                  <a:gd name="T52" fmla="*/ 650 w 664"/>
                  <a:gd name="T53" fmla="*/ 630 h 1038"/>
                  <a:gd name="T54" fmla="*/ 457 w 664"/>
                  <a:gd name="T55" fmla="*/ 9 h 1038"/>
                  <a:gd name="T56" fmla="*/ 450 w 664"/>
                  <a:gd name="T57" fmla="*/ 1 h 1038"/>
                  <a:gd name="T58" fmla="*/ 416 w 664"/>
                  <a:gd name="T59" fmla="*/ 158 h 1038"/>
                  <a:gd name="T60" fmla="*/ 422 w 664"/>
                  <a:gd name="T61" fmla="*/ 178 h 1038"/>
                  <a:gd name="T62" fmla="*/ 418 w 664"/>
                  <a:gd name="T63" fmla="*/ 190 h 1038"/>
                  <a:gd name="T64" fmla="*/ 142 w 664"/>
                  <a:gd name="T65" fmla="*/ 374 h 1038"/>
                  <a:gd name="T66" fmla="*/ 127 w 664"/>
                  <a:gd name="T67" fmla="*/ 368 h 1038"/>
                  <a:gd name="T68" fmla="*/ 120 w 664"/>
                  <a:gd name="T69" fmla="*/ 348 h 1038"/>
                  <a:gd name="T70" fmla="*/ 124 w 664"/>
                  <a:gd name="T71" fmla="*/ 336 h 1038"/>
                  <a:gd name="T72" fmla="*/ 400 w 664"/>
                  <a:gd name="T73" fmla="*/ 153 h 1038"/>
                  <a:gd name="T74" fmla="*/ 416 w 664"/>
                  <a:gd name="T75" fmla="*/ 158 h 10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64" h="1038">
                    <a:moveTo>
                      <a:pt x="450" y="1"/>
                    </a:moveTo>
                    <a:cubicBezTo>
                      <a:pt x="446" y="0"/>
                      <a:pt x="443" y="1"/>
                      <a:pt x="440" y="3"/>
                    </a:cubicBezTo>
                    <a:cubicBezTo>
                      <a:pt x="440" y="3"/>
                      <a:pt x="32" y="273"/>
                      <a:pt x="23" y="279"/>
                    </a:cubicBezTo>
                    <a:cubicBezTo>
                      <a:pt x="21" y="280"/>
                      <a:pt x="19" y="281"/>
                      <a:pt x="18" y="282"/>
                    </a:cubicBezTo>
                    <a:cubicBezTo>
                      <a:pt x="16" y="285"/>
                      <a:pt x="15" y="289"/>
                      <a:pt x="16" y="293"/>
                    </a:cubicBezTo>
                    <a:cubicBezTo>
                      <a:pt x="166" y="777"/>
                      <a:pt x="166" y="777"/>
                      <a:pt x="166" y="777"/>
                    </a:cubicBezTo>
                    <a:cubicBezTo>
                      <a:pt x="168" y="783"/>
                      <a:pt x="164" y="789"/>
                      <a:pt x="158" y="790"/>
                    </a:cubicBezTo>
                    <a:cubicBezTo>
                      <a:pt x="131" y="795"/>
                      <a:pt x="103" y="808"/>
                      <a:pt x="79" y="827"/>
                    </a:cubicBezTo>
                    <a:cubicBezTo>
                      <a:pt x="18" y="877"/>
                      <a:pt x="0" y="956"/>
                      <a:pt x="38" y="1003"/>
                    </a:cubicBezTo>
                    <a:cubicBezTo>
                      <a:pt x="57" y="1026"/>
                      <a:pt x="87" y="1038"/>
                      <a:pt x="121" y="1036"/>
                    </a:cubicBezTo>
                    <a:cubicBezTo>
                      <a:pt x="134" y="1036"/>
                      <a:pt x="146" y="1033"/>
                      <a:pt x="159" y="1030"/>
                    </a:cubicBezTo>
                    <a:cubicBezTo>
                      <a:pt x="180" y="1023"/>
                      <a:pt x="200" y="1012"/>
                      <a:pt x="219" y="997"/>
                    </a:cubicBezTo>
                    <a:cubicBezTo>
                      <a:pt x="267" y="958"/>
                      <a:pt x="290" y="900"/>
                      <a:pt x="277" y="853"/>
                    </a:cubicBezTo>
                    <a:cubicBezTo>
                      <a:pt x="277" y="852"/>
                      <a:pt x="277" y="852"/>
                      <a:pt x="277" y="852"/>
                    </a:cubicBezTo>
                    <a:cubicBezTo>
                      <a:pt x="158" y="470"/>
                      <a:pt x="158" y="470"/>
                      <a:pt x="158" y="470"/>
                    </a:cubicBezTo>
                    <a:cubicBezTo>
                      <a:pt x="157" y="465"/>
                      <a:pt x="158" y="461"/>
                      <a:pt x="162" y="458"/>
                    </a:cubicBezTo>
                    <a:cubicBezTo>
                      <a:pt x="438" y="275"/>
                      <a:pt x="438" y="275"/>
                      <a:pt x="438" y="275"/>
                    </a:cubicBezTo>
                    <a:cubicBezTo>
                      <a:pt x="444" y="271"/>
                      <a:pt x="452" y="274"/>
                      <a:pt x="454" y="280"/>
                    </a:cubicBezTo>
                    <a:cubicBezTo>
                      <a:pt x="539" y="556"/>
                      <a:pt x="539" y="556"/>
                      <a:pt x="539" y="556"/>
                    </a:cubicBezTo>
                    <a:cubicBezTo>
                      <a:pt x="541" y="562"/>
                      <a:pt x="537" y="568"/>
                      <a:pt x="531" y="569"/>
                    </a:cubicBezTo>
                    <a:cubicBezTo>
                      <a:pt x="504" y="574"/>
                      <a:pt x="476" y="587"/>
                      <a:pt x="453" y="606"/>
                    </a:cubicBezTo>
                    <a:cubicBezTo>
                      <a:pt x="424" y="630"/>
                      <a:pt x="403" y="661"/>
                      <a:pt x="395" y="694"/>
                    </a:cubicBezTo>
                    <a:cubicBezTo>
                      <a:pt x="386" y="728"/>
                      <a:pt x="392" y="759"/>
                      <a:pt x="411" y="782"/>
                    </a:cubicBezTo>
                    <a:cubicBezTo>
                      <a:pt x="430" y="805"/>
                      <a:pt x="460" y="817"/>
                      <a:pt x="495" y="815"/>
                    </a:cubicBezTo>
                    <a:cubicBezTo>
                      <a:pt x="528" y="814"/>
                      <a:pt x="563" y="800"/>
                      <a:pt x="592" y="776"/>
                    </a:cubicBezTo>
                    <a:cubicBezTo>
                      <a:pt x="641" y="736"/>
                      <a:pt x="664" y="678"/>
                      <a:pt x="650" y="631"/>
                    </a:cubicBezTo>
                    <a:cubicBezTo>
                      <a:pt x="650" y="630"/>
                      <a:pt x="650" y="630"/>
                      <a:pt x="650" y="630"/>
                    </a:cubicBezTo>
                    <a:cubicBezTo>
                      <a:pt x="457" y="9"/>
                      <a:pt x="457" y="9"/>
                      <a:pt x="457" y="9"/>
                    </a:cubicBezTo>
                    <a:cubicBezTo>
                      <a:pt x="456" y="5"/>
                      <a:pt x="453" y="2"/>
                      <a:pt x="450" y="1"/>
                    </a:cubicBezTo>
                    <a:moveTo>
                      <a:pt x="416" y="158"/>
                    </a:moveTo>
                    <a:cubicBezTo>
                      <a:pt x="422" y="178"/>
                      <a:pt x="422" y="178"/>
                      <a:pt x="422" y="178"/>
                    </a:cubicBezTo>
                    <a:cubicBezTo>
                      <a:pt x="423" y="182"/>
                      <a:pt x="422" y="187"/>
                      <a:pt x="418" y="190"/>
                    </a:cubicBezTo>
                    <a:cubicBezTo>
                      <a:pt x="142" y="374"/>
                      <a:pt x="142" y="374"/>
                      <a:pt x="142" y="374"/>
                    </a:cubicBezTo>
                    <a:cubicBezTo>
                      <a:pt x="136" y="378"/>
                      <a:pt x="129" y="375"/>
                      <a:pt x="127" y="368"/>
                    </a:cubicBezTo>
                    <a:cubicBezTo>
                      <a:pt x="120" y="348"/>
                      <a:pt x="120" y="348"/>
                      <a:pt x="120" y="348"/>
                    </a:cubicBezTo>
                    <a:cubicBezTo>
                      <a:pt x="119" y="343"/>
                      <a:pt x="120" y="338"/>
                      <a:pt x="124" y="336"/>
                    </a:cubicBezTo>
                    <a:cubicBezTo>
                      <a:pt x="400" y="153"/>
                      <a:pt x="400" y="153"/>
                      <a:pt x="400" y="153"/>
                    </a:cubicBezTo>
                    <a:cubicBezTo>
                      <a:pt x="406" y="149"/>
                      <a:pt x="414" y="152"/>
                      <a:pt x="416" y="158"/>
                    </a:cubicBezTo>
                  </a:path>
                </a:pathLst>
              </a:custGeom>
              <a:solidFill>
                <a:schemeClr val="accent1">
                  <a:lumMod val="40000"/>
                  <a:lumOff val="60000"/>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9" name="任意多边形: 形状 18">
                <a:extLst>
                  <a:ext uri="{FF2B5EF4-FFF2-40B4-BE49-F238E27FC236}">
                    <a16:creationId xmlns:a16="http://schemas.microsoft.com/office/drawing/2014/main" id="{EE1E01CC-CC1F-4EF1-B368-82168C005654}"/>
                  </a:ext>
                </a:extLst>
              </p:cNvPr>
              <p:cNvSpPr/>
              <p:nvPr/>
            </p:nvSpPr>
            <p:spPr bwMode="auto">
              <a:xfrm>
                <a:off x="4843481" y="7011824"/>
                <a:ext cx="303213" cy="428625"/>
              </a:xfrm>
              <a:custGeom>
                <a:avLst/>
                <a:gdLst>
                  <a:gd name="T0" fmla="*/ 169 w 206"/>
                  <a:gd name="T1" fmla="*/ 0 h 291"/>
                  <a:gd name="T2" fmla="*/ 0 w 206"/>
                  <a:gd name="T3" fmla="*/ 284 h 291"/>
                  <a:gd name="T4" fmla="*/ 40 w 206"/>
                  <a:gd name="T5" fmla="*/ 291 h 291"/>
                  <a:gd name="T6" fmla="*/ 45 w 206"/>
                  <a:gd name="T7" fmla="*/ 291 h 291"/>
                  <a:gd name="T8" fmla="*/ 46 w 206"/>
                  <a:gd name="T9" fmla="*/ 291 h 291"/>
                  <a:gd name="T10" fmla="*/ 46 w 206"/>
                  <a:gd name="T11" fmla="*/ 291 h 291"/>
                  <a:gd name="T12" fmla="*/ 46 w 206"/>
                  <a:gd name="T13" fmla="*/ 291 h 291"/>
                  <a:gd name="T14" fmla="*/ 46 w 206"/>
                  <a:gd name="T15" fmla="*/ 291 h 291"/>
                  <a:gd name="T16" fmla="*/ 84 w 206"/>
                  <a:gd name="T17" fmla="*/ 285 h 291"/>
                  <a:gd name="T18" fmla="*/ 144 w 206"/>
                  <a:gd name="T19" fmla="*/ 252 h 291"/>
                  <a:gd name="T20" fmla="*/ 206 w 206"/>
                  <a:gd name="T21" fmla="*/ 135 h 291"/>
                  <a:gd name="T22" fmla="*/ 202 w 206"/>
                  <a:gd name="T23" fmla="*/ 108 h 291"/>
                  <a:gd name="T24" fmla="*/ 202 w 206"/>
                  <a:gd name="T25" fmla="*/ 107 h 291"/>
                  <a:gd name="T26" fmla="*/ 169 w 206"/>
                  <a:gd name="T27" fmla="*/ 0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6" h="291">
                    <a:moveTo>
                      <a:pt x="169" y="0"/>
                    </a:moveTo>
                    <a:cubicBezTo>
                      <a:pt x="144" y="166"/>
                      <a:pt x="59" y="247"/>
                      <a:pt x="0" y="284"/>
                    </a:cubicBezTo>
                    <a:cubicBezTo>
                      <a:pt x="12" y="289"/>
                      <a:pt x="26" y="291"/>
                      <a:pt x="40" y="291"/>
                    </a:cubicBezTo>
                    <a:cubicBezTo>
                      <a:pt x="42" y="291"/>
                      <a:pt x="44" y="291"/>
                      <a:pt x="45" y="291"/>
                    </a:cubicBezTo>
                    <a:cubicBezTo>
                      <a:pt x="45" y="291"/>
                      <a:pt x="45" y="291"/>
                      <a:pt x="46" y="291"/>
                    </a:cubicBezTo>
                    <a:cubicBezTo>
                      <a:pt x="46" y="291"/>
                      <a:pt x="46" y="291"/>
                      <a:pt x="46" y="291"/>
                    </a:cubicBezTo>
                    <a:cubicBezTo>
                      <a:pt x="46" y="291"/>
                      <a:pt x="46" y="291"/>
                      <a:pt x="46" y="291"/>
                    </a:cubicBezTo>
                    <a:cubicBezTo>
                      <a:pt x="46" y="291"/>
                      <a:pt x="46" y="291"/>
                      <a:pt x="46" y="291"/>
                    </a:cubicBezTo>
                    <a:cubicBezTo>
                      <a:pt x="59" y="291"/>
                      <a:pt x="71" y="288"/>
                      <a:pt x="84" y="285"/>
                    </a:cubicBezTo>
                    <a:cubicBezTo>
                      <a:pt x="105" y="278"/>
                      <a:pt x="125" y="267"/>
                      <a:pt x="144" y="252"/>
                    </a:cubicBezTo>
                    <a:cubicBezTo>
                      <a:pt x="183" y="220"/>
                      <a:pt x="206" y="176"/>
                      <a:pt x="206" y="135"/>
                    </a:cubicBezTo>
                    <a:cubicBezTo>
                      <a:pt x="206" y="126"/>
                      <a:pt x="204" y="117"/>
                      <a:pt x="202" y="108"/>
                    </a:cubicBezTo>
                    <a:cubicBezTo>
                      <a:pt x="202" y="107"/>
                      <a:pt x="202" y="107"/>
                      <a:pt x="202" y="107"/>
                    </a:cubicBezTo>
                    <a:cubicBezTo>
                      <a:pt x="169" y="0"/>
                      <a:pt x="169" y="0"/>
                      <a:pt x="169" y="0"/>
                    </a:cubicBezTo>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0" name="任意多边形: 形状 19">
                <a:extLst>
                  <a:ext uri="{FF2B5EF4-FFF2-40B4-BE49-F238E27FC236}">
                    <a16:creationId xmlns:a16="http://schemas.microsoft.com/office/drawing/2014/main" id="{F3472A75-5911-45DE-B5E1-ED339CAE4363}"/>
                  </a:ext>
                </a:extLst>
              </p:cNvPr>
              <p:cNvSpPr/>
              <p:nvPr/>
            </p:nvSpPr>
            <p:spPr bwMode="auto">
              <a:xfrm>
                <a:off x="5391168" y="6716549"/>
                <a:ext cx="304800" cy="400050"/>
              </a:xfrm>
              <a:custGeom>
                <a:avLst/>
                <a:gdLst>
                  <a:gd name="T0" fmla="*/ 176 w 207"/>
                  <a:gd name="T1" fmla="*/ 0 h 271"/>
                  <a:gd name="T2" fmla="*/ 0 w 207"/>
                  <a:gd name="T3" fmla="*/ 263 h 271"/>
                  <a:gd name="T4" fmla="*/ 41 w 207"/>
                  <a:gd name="T5" fmla="*/ 271 h 271"/>
                  <a:gd name="T6" fmla="*/ 48 w 207"/>
                  <a:gd name="T7" fmla="*/ 270 h 271"/>
                  <a:gd name="T8" fmla="*/ 145 w 207"/>
                  <a:gd name="T9" fmla="*/ 231 h 271"/>
                  <a:gd name="T10" fmla="*/ 207 w 207"/>
                  <a:gd name="T11" fmla="*/ 114 h 271"/>
                  <a:gd name="T12" fmla="*/ 207 w 207"/>
                  <a:gd name="T13" fmla="*/ 112 h 271"/>
                  <a:gd name="T14" fmla="*/ 203 w 207"/>
                  <a:gd name="T15" fmla="*/ 86 h 271"/>
                  <a:gd name="T16" fmla="*/ 203 w 207"/>
                  <a:gd name="T17" fmla="*/ 85 h 271"/>
                  <a:gd name="T18" fmla="*/ 180 w 207"/>
                  <a:gd name="T19" fmla="*/ 13 h 271"/>
                  <a:gd name="T20" fmla="*/ 178 w 207"/>
                  <a:gd name="T21" fmla="*/ 5 h 271"/>
                  <a:gd name="T22" fmla="*/ 176 w 207"/>
                  <a:gd name="T23" fmla="*/ 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7" h="271">
                    <a:moveTo>
                      <a:pt x="176" y="0"/>
                    </a:moveTo>
                    <a:cubicBezTo>
                      <a:pt x="144" y="159"/>
                      <a:pt x="54" y="232"/>
                      <a:pt x="0" y="263"/>
                    </a:cubicBezTo>
                    <a:cubicBezTo>
                      <a:pt x="12" y="268"/>
                      <a:pt x="26" y="271"/>
                      <a:pt x="41" y="271"/>
                    </a:cubicBezTo>
                    <a:cubicBezTo>
                      <a:pt x="44" y="271"/>
                      <a:pt x="46" y="271"/>
                      <a:pt x="48" y="270"/>
                    </a:cubicBezTo>
                    <a:cubicBezTo>
                      <a:pt x="81" y="269"/>
                      <a:pt x="116" y="255"/>
                      <a:pt x="145" y="231"/>
                    </a:cubicBezTo>
                    <a:cubicBezTo>
                      <a:pt x="184" y="199"/>
                      <a:pt x="207" y="155"/>
                      <a:pt x="207" y="114"/>
                    </a:cubicBezTo>
                    <a:cubicBezTo>
                      <a:pt x="207" y="114"/>
                      <a:pt x="207" y="113"/>
                      <a:pt x="207" y="112"/>
                    </a:cubicBezTo>
                    <a:cubicBezTo>
                      <a:pt x="207" y="103"/>
                      <a:pt x="205" y="94"/>
                      <a:pt x="203" y="86"/>
                    </a:cubicBezTo>
                    <a:cubicBezTo>
                      <a:pt x="203" y="85"/>
                      <a:pt x="203" y="85"/>
                      <a:pt x="203" y="85"/>
                    </a:cubicBezTo>
                    <a:cubicBezTo>
                      <a:pt x="180" y="13"/>
                      <a:pt x="180" y="13"/>
                      <a:pt x="180" y="13"/>
                    </a:cubicBezTo>
                    <a:cubicBezTo>
                      <a:pt x="178" y="5"/>
                      <a:pt x="178" y="5"/>
                      <a:pt x="178" y="5"/>
                    </a:cubicBezTo>
                    <a:cubicBezTo>
                      <a:pt x="176" y="0"/>
                      <a:pt x="176" y="0"/>
                      <a:pt x="176" y="0"/>
                    </a:cubicBezTo>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grpSp>
          <p:nvGrpSpPr>
            <p:cNvPr id="15" name="组合 14">
              <a:extLst>
                <a:ext uri="{FF2B5EF4-FFF2-40B4-BE49-F238E27FC236}">
                  <a16:creationId xmlns:a16="http://schemas.microsoft.com/office/drawing/2014/main" id="{401348A8-0569-4EF0-BDCE-178318AFD207}"/>
                </a:ext>
              </a:extLst>
            </p:cNvPr>
            <p:cNvGrpSpPr/>
            <p:nvPr/>
          </p:nvGrpSpPr>
          <p:grpSpPr>
            <a:xfrm rot="21095048">
              <a:off x="10570804" y="1772858"/>
              <a:ext cx="275123" cy="616655"/>
              <a:chOff x="7258068" y="6646699"/>
              <a:chExt cx="460375" cy="1031875"/>
            </a:xfrm>
          </p:grpSpPr>
          <p:sp>
            <p:nvSpPr>
              <p:cNvPr id="16" name="任意多边形: 形状 15">
                <a:extLst>
                  <a:ext uri="{FF2B5EF4-FFF2-40B4-BE49-F238E27FC236}">
                    <a16:creationId xmlns:a16="http://schemas.microsoft.com/office/drawing/2014/main" id="{2F122002-F623-40C3-AAA1-EA7392BEE1AB}"/>
                  </a:ext>
                </a:extLst>
              </p:cNvPr>
              <p:cNvSpPr/>
              <p:nvPr/>
            </p:nvSpPr>
            <p:spPr bwMode="auto">
              <a:xfrm>
                <a:off x="7258068" y="6646699"/>
                <a:ext cx="460375" cy="1031875"/>
              </a:xfrm>
              <a:custGeom>
                <a:avLst/>
                <a:gdLst>
                  <a:gd name="T0" fmla="*/ 303 w 313"/>
                  <a:gd name="T1" fmla="*/ 5 h 701"/>
                  <a:gd name="T2" fmla="*/ 246 w 313"/>
                  <a:gd name="T3" fmla="*/ 0 h 701"/>
                  <a:gd name="T4" fmla="*/ 235 w 313"/>
                  <a:gd name="T5" fmla="*/ 10 h 701"/>
                  <a:gd name="T6" fmla="*/ 198 w 313"/>
                  <a:gd name="T7" fmla="*/ 479 h 701"/>
                  <a:gd name="T8" fmla="*/ 183 w 313"/>
                  <a:gd name="T9" fmla="*/ 490 h 701"/>
                  <a:gd name="T10" fmla="*/ 105 w 313"/>
                  <a:gd name="T11" fmla="*/ 496 h 701"/>
                  <a:gd name="T12" fmla="*/ 25 w 313"/>
                  <a:gd name="T13" fmla="*/ 552 h 701"/>
                  <a:gd name="T14" fmla="*/ 8 w 313"/>
                  <a:gd name="T15" fmla="*/ 635 h 701"/>
                  <a:gd name="T16" fmla="*/ 104 w 313"/>
                  <a:gd name="T17" fmla="*/ 700 h 701"/>
                  <a:gd name="T18" fmla="*/ 168 w 313"/>
                  <a:gd name="T19" fmla="*/ 692 h 701"/>
                  <a:gd name="T20" fmla="*/ 268 w 313"/>
                  <a:gd name="T21" fmla="*/ 587 h 701"/>
                  <a:gd name="T22" fmla="*/ 268 w 313"/>
                  <a:gd name="T23" fmla="*/ 586 h 701"/>
                  <a:gd name="T24" fmla="*/ 313 w 313"/>
                  <a:gd name="T25" fmla="*/ 16 h 701"/>
                  <a:gd name="T26" fmla="*/ 303 w 313"/>
                  <a:gd name="T27" fmla="*/ 5 h 7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3" h="701">
                    <a:moveTo>
                      <a:pt x="303" y="5"/>
                    </a:moveTo>
                    <a:cubicBezTo>
                      <a:pt x="246" y="0"/>
                      <a:pt x="246" y="0"/>
                      <a:pt x="246" y="0"/>
                    </a:cubicBezTo>
                    <a:cubicBezTo>
                      <a:pt x="240" y="0"/>
                      <a:pt x="235" y="4"/>
                      <a:pt x="235" y="10"/>
                    </a:cubicBezTo>
                    <a:cubicBezTo>
                      <a:pt x="198" y="479"/>
                      <a:pt x="198" y="479"/>
                      <a:pt x="198" y="479"/>
                    </a:cubicBezTo>
                    <a:cubicBezTo>
                      <a:pt x="198" y="486"/>
                      <a:pt x="191" y="492"/>
                      <a:pt x="183" y="490"/>
                    </a:cubicBezTo>
                    <a:cubicBezTo>
                      <a:pt x="159" y="486"/>
                      <a:pt x="131" y="488"/>
                      <a:pt x="105" y="496"/>
                    </a:cubicBezTo>
                    <a:cubicBezTo>
                      <a:pt x="72" y="507"/>
                      <a:pt x="43" y="527"/>
                      <a:pt x="25" y="552"/>
                    </a:cubicBezTo>
                    <a:cubicBezTo>
                      <a:pt x="6" y="579"/>
                      <a:pt x="0" y="608"/>
                      <a:pt x="8" y="635"/>
                    </a:cubicBezTo>
                    <a:cubicBezTo>
                      <a:pt x="20" y="672"/>
                      <a:pt x="59" y="696"/>
                      <a:pt x="104" y="700"/>
                    </a:cubicBezTo>
                    <a:cubicBezTo>
                      <a:pt x="125" y="701"/>
                      <a:pt x="146" y="699"/>
                      <a:pt x="168" y="692"/>
                    </a:cubicBezTo>
                    <a:cubicBezTo>
                      <a:pt x="223" y="674"/>
                      <a:pt x="263" y="632"/>
                      <a:pt x="268" y="587"/>
                    </a:cubicBezTo>
                    <a:cubicBezTo>
                      <a:pt x="268" y="586"/>
                      <a:pt x="268" y="586"/>
                      <a:pt x="268" y="586"/>
                    </a:cubicBezTo>
                    <a:cubicBezTo>
                      <a:pt x="313" y="16"/>
                      <a:pt x="313" y="16"/>
                      <a:pt x="313" y="16"/>
                    </a:cubicBezTo>
                    <a:cubicBezTo>
                      <a:pt x="313" y="10"/>
                      <a:pt x="309" y="5"/>
                      <a:pt x="303" y="5"/>
                    </a:cubicBezTo>
                  </a:path>
                </a:pathLst>
              </a:custGeom>
              <a:solidFill>
                <a:schemeClr val="accent1">
                  <a:lumMod val="40000"/>
                  <a:lumOff val="60000"/>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7" name="任意多边形: 形状 16">
                <a:extLst>
                  <a:ext uri="{FF2B5EF4-FFF2-40B4-BE49-F238E27FC236}">
                    <a16:creationId xmlns:a16="http://schemas.microsoft.com/office/drawing/2014/main" id="{AE7D3E59-9624-4053-8A7A-C4476CDAA99F}"/>
                  </a:ext>
                </a:extLst>
              </p:cNvPr>
              <p:cNvSpPr/>
              <p:nvPr/>
            </p:nvSpPr>
            <p:spPr bwMode="auto">
              <a:xfrm>
                <a:off x="7310456" y="7407112"/>
                <a:ext cx="350838" cy="269875"/>
              </a:xfrm>
              <a:custGeom>
                <a:avLst/>
                <a:gdLst>
                  <a:gd name="T0" fmla="*/ 238 w 238"/>
                  <a:gd name="T1" fmla="*/ 0 h 183"/>
                  <a:gd name="T2" fmla="*/ 0 w 238"/>
                  <a:gd name="T3" fmla="*/ 157 h 183"/>
                  <a:gd name="T4" fmla="*/ 66 w 238"/>
                  <a:gd name="T5" fmla="*/ 182 h 183"/>
                  <a:gd name="T6" fmla="*/ 66 w 238"/>
                  <a:gd name="T7" fmla="*/ 182 h 183"/>
                  <a:gd name="T8" fmla="*/ 66 w 238"/>
                  <a:gd name="T9" fmla="*/ 182 h 183"/>
                  <a:gd name="T10" fmla="*/ 66 w 238"/>
                  <a:gd name="T11" fmla="*/ 182 h 183"/>
                  <a:gd name="T12" fmla="*/ 67 w 238"/>
                  <a:gd name="T13" fmla="*/ 182 h 183"/>
                  <a:gd name="T14" fmla="*/ 67 w 238"/>
                  <a:gd name="T15" fmla="*/ 182 h 183"/>
                  <a:gd name="T16" fmla="*/ 67 w 238"/>
                  <a:gd name="T17" fmla="*/ 182 h 183"/>
                  <a:gd name="T18" fmla="*/ 67 w 238"/>
                  <a:gd name="T19" fmla="*/ 182 h 183"/>
                  <a:gd name="T20" fmla="*/ 67 w 238"/>
                  <a:gd name="T21" fmla="*/ 182 h 183"/>
                  <a:gd name="T22" fmla="*/ 67 w 238"/>
                  <a:gd name="T23" fmla="*/ 182 h 183"/>
                  <a:gd name="T24" fmla="*/ 67 w 238"/>
                  <a:gd name="T25" fmla="*/ 182 h 183"/>
                  <a:gd name="T26" fmla="*/ 68 w 238"/>
                  <a:gd name="T27" fmla="*/ 183 h 183"/>
                  <a:gd name="T28" fmla="*/ 68 w 238"/>
                  <a:gd name="T29" fmla="*/ 183 h 183"/>
                  <a:gd name="T30" fmla="*/ 68 w 238"/>
                  <a:gd name="T31" fmla="*/ 183 h 183"/>
                  <a:gd name="T32" fmla="*/ 68 w 238"/>
                  <a:gd name="T33" fmla="*/ 183 h 183"/>
                  <a:gd name="T34" fmla="*/ 68 w 238"/>
                  <a:gd name="T35" fmla="*/ 183 h 183"/>
                  <a:gd name="T36" fmla="*/ 68 w 238"/>
                  <a:gd name="T37" fmla="*/ 183 h 183"/>
                  <a:gd name="T38" fmla="*/ 80 w 238"/>
                  <a:gd name="T39" fmla="*/ 183 h 183"/>
                  <a:gd name="T40" fmla="*/ 132 w 238"/>
                  <a:gd name="T41" fmla="*/ 175 h 183"/>
                  <a:gd name="T42" fmla="*/ 232 w 238"/>
                  <a:gd name="T43" fmla="*/ 70 h 183"/>
                  <a:gd name="T44" fmla="*/ 232 w 238"/>
                  <a:gd name="T45" fmla="*/ 69 h 183"/>
                  <a:gd name="T46" fmla="*/ 238 w 238"/>
                  <a:gd name="T47" fmla="*/ 0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38" h="183">
                    <a:moveTo>
                      <a:pt x="238" y="0"/>
                    </a:moveTo>
                    <a:cubicBezTo>
                      <a:pt x="156" y="118"/>
                      <a:pt x="57" y="150"/>
                      <a:pt x="0" y="157"/>
                    </a:cubicBezTo>
                    <a:cubicBezTo>
                      <a:pt x="17" y="171"/>
                      <a:pt x="40" y="180"/>
                      <a:pt x="66" y="182"/>
                    </a:cubicBezTo>
                    <a:cubicBezTo>
                      <a:pt x="66" y="182"/>
                      <a:pt x="66" y="182"/>
                      <a:pt x="66" y="182"/>
                    </a:cubicBezTo>
                    <a:cubicBezTo>
                      <a:pt x="66" y="182"/>
                      <a:pt x="66" y="182"/>
                      <a:pt x="66" y="182"/>
                    </a:cubicBezTo>
                    <a:cubicBezTo>
                      <a:pt x="66" y="182"/>
                      <a:pt x="66" y="182"/>
                      <a:pt x="66" y="182"/>
                    </a:cubicBezTo>
                    <a:cubicBezTo>
                      <a:pt x="66" y="182"/>
                      <a:pt x="66" y="182"/>
                      <a:pt x="67" y="182"/>
                    </a:cubicBezTo>
                    <a:cubicBezTo>
                      <a:pt x="67" y="182"/>
                      <a:pt x="67" y="182"/>
                      <a:pt x="67" y="182"/>
                    </a:cubicBezTo>
                    <a:cubicBezTo>
                      <a:pt x="67" y="182"/>
                      <a:pt x="67" y="182"/>
                      <a:pt x="67" y="182"/>
                    </a:cubicBezTo>
                    <a:cubicBezTo>
                      <a:pt x="67" y="182"/>
                      <a:pt x="67" y="182"/>
                      <a:pt x="67" y="182"/>
                    </a:cubicBezTo>
                    <a:cubicBezTo>
                      <a:pt x="67" y="182"/>
                      <a:pt x="67" y="182"/>
                      <a:pt x="67" y="182"/>
                    </a:cubicBezTo>
                    <a:cubicBezTo>
                      <a:pt x="67" y="182"/>
                      <a:pt x="67" y="182"/>
                      <a:pt x="67" y="182"/>
                    </a:cubicBezTo>
                    <a:cubicBezTo>
                      <a:pt x="67" y="182"/>
                      <a:pt x="67" y="182"/>
                      <a:pt x="67" y="182"/>
                    </a:cubicBezTo>
                    <a:cubicBezTo>
                      <a:pt x="67" y="182"/>
                      <a:pt x="67" y="183"/>
                      <a:pt x="68" y="183"/>
                    </a:cubicBezTo>
                    <a:cubicBezTo>
                      <a:pt x="68" y="183"/>
                      <a:pt x="68" y="183"/>
                      <a:pt x="68" y="183"/>
                    </a:cubicBezTo>
                    <a:cubicBezTo>
                      <a:pt x="68" y="183"/>
                      <a:pt x="68" y="183"/>
                      <a:pt x="68" y="183"/>
                    </a:cubicBezTo>
                    <a:cubicBezTo>
                      <a:pt x="68" y="183"/>
                      <a:pt x="68" y="183"/>
                      <a:pt x="68" y="183"/>
                    </a:cubicBezTo>
                    <a:cubicBezTo>
                      <a:pt x="68" y="183"/>
                      <a:pt x="68" y="183"/>
                      <a:pt x="68" y="183"/>
                    </a:cubicBezTo>
                    <a:cubicBezTo>
                      <a:pt x="68" y="183"/>
                      <a:pt x="68" y="183"/>
                      <a:pt x="68" y="183"/>
                    </a:cubicBezTo>
                    <a:cubicBezTo>
                      <a:pt x="72" y="183"/>
                      <a:pt x="76" y="183"/>
                      <a:pt x="80" y="183"/>
                    </a:cubicBezTo>
                    <a:cubicBezTo>
                      <a:pt x="97" y="183"/>
                      <a:pt x="115" y="180"/>
                      <a:pt x="132" y="175"/>
                    </a:cubicBezTo>
                    <a:cubicBezTo>
                      <a:pt x="187" y="157"/>
                      <a:pt x="227" y="115"/>
                      <a:pt x="232" y="70"/>
                    </a:cubicBezTo>
                    <a:cubicBezTo>
                      <a:pt x="232" y="69"/>
                      <a:pt x="232" y="69"/>
                      <a:pt x="232" y="69"/>
                    </a:cubicBezTo>
                    <a:cubicBezTo>
                      <a:pt x="238" y="0"/>
                      <a:pt x="238" y="0"/>
                      <a:pt x="238" y="0"/>
                    </a:cubicBezTo>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grpSp>
      <p:sp>
        <p:nvSpPr>
          <p:cNvPr id="9801" name="副标题 9800"/>
          <p:cNvSpPr>
            <a:spLocks noGrp="1"/>
          </p:cNvSpPr>
          <p:nvPr userDrawn="1">
            <p:ph type="subTitle" idx="1" hasCustomPrompt="1"/>
          </p:nvPr>
        </p:nvSpPr>
        <p:spPr>
          <a:xfrm>
            <a:off x="673100" y="3587890"/>
            <a:ext cx="3480918" cy="395454"/>
          </a:xfrm>
          <a:prstGeom prst="roundRect">
            <a:avLst>
              <a:gd name="adj" fmla="val 34330"/>
            </a:avLst>
          </a:prstGeom>
          <a:solidFill>
            <a:schemeClr val="accent4"/>
          </a:solidFill>
        </p:spPr>
        <p:txBody>
          <a:bodyPr anchor="ctr">
            <a:normAutofit/>
          </a:bodyPr>
          <a:lstStyle>
            <a:lvl1pPr marL="0" indent="0" algn="l">
              <a:buNone/>
              <a:defRPr sz="1600">
                <a:solidFill>
                  <a:schemeClr val="bg1"/>
                </a:solidFill>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dirty="0"/>
              <a:t>Click to edit Master subtitle style</a:t>
            </a:r>
          </a:p>
        </p:txBody>
      </p:sp>
      <p:sp>
        <p:nvSpPr>
          <p:cNvPr id="9802" name="标题 9801"/>
          <p:cNvSpPr>
            <a:spLocks noGrp="1"/>
          </p:cNvSpPr>
          <p:nvPr userDrawn="1">
            <p:ph type="ctrTitle" hasCustomPrompt="1"/>
          </p:nvPr>
        </p:nvSpPr>
        <p:spPr>
          <a:xfrm>
            <a:off x="673099" y="1650842"/>
            <a:ext cx="5893069" cy="1848148"/>
          </a:xfrm>
        </p:spPr>
        <p:txBody>
          <a:bodyPr anchor="b">
            <a:normAutofit/>
          </a:bodyPr>
          <a:lstStyle>
            <a:lvl1pPr algn="l">
              <a:defRPr sz="4000">
                <a:solidFill>
                  <a:schemeClr val="tx1"/>
                </a:solidFill>
              </a:defRPr>
            </a:lvl1pPr>
          </a:lstStyle>
          <a:p>
            <a:r>
              <a:rPr lang="en-US" dirty="0"/>
              <a:t>Click to edit Master title style</a:t>
            </a:r>
            <a:endParaRPr lang="zh-CN" altLang="en-US" dirty="0"/>
          </a:p>
        </p:txBody>
      </p:sp>
      <p:sp>
        <p:nvSpPr>
          <p:cNvPr id="12" name="文本占位符 11"/>
          <p:cNvSpPr>
            <a:spLocks noGrp="1"/>
          </p:cNvSpPr>
          <p:nvPr userDrawn="1">
            <p:ph type="body" sz="quarter" idx="10" hasCustomPrompt="1"/>
          </p:nvPr>
        </p:nvSpPr>
        <p:spPr>
          <a:xfrm>
            <a:off x="673099" y="5356817"/>
            <a:ext cx="5893069" cy="296271"/>
          </a:xfrm>
        </p:spPr>
        <p:txBody>
          <a:bodyPr vert="horz" anchor="ctr">
            <a:noAutofit/>
          </a:bodyPr>
          <a:lstStyle>
            <a:lvl1pPr marL="0" indent="0" algn="l">
              <a:buNone/>
              <a:defRPr sz="1400" b="0">
                <a:solidFill>
                  <a:schemeClr val="tx1"/>
                </a:solidFill>
              </a:defRPr>
            </a:lvl1pPr>
            <a:lvl2pPr marL="457177" indent="0">
              <a:buNone/>
              <a:defRPr/>
            </a:lvl2pPr>
            <a:lvl3pPr marL="914353" indent="0">
              <a:buNone/>
              <a:defRPr/>
            </a:lvl3pPr>
            <a:lvl4pPr marL="1371531" indent="0">
              <a:buNone/>
              <a:defRPr/>
            </a:lvl4pPr>
            <a:lvl5pPr marL="1828709" indent="0">
              <a:buNone/>
              <a:defRPr/>
            </a:lvl5pPr>
          </a:lstStyle>
          <a:p>
            <a:pPr lvl="0"/>
            <a:r>
              <a:rPr lang="en-US" altLang="zh-CN" dirty="0"/>
              <a:t>Signature</a:t>
            </a:r>
          </a:p>
        </p:txBody>
      </p:sp>
      <p:sp>
        <p:nvSpPr>
          <p:cNvPr id="13" name="文本占位符 12"/>
          <p:cNvSpPr>
            <a:spLocks noGrp="1"/>
          </p:cNvSpPr>
          <p:nvPr userDrawn="1">
            <p:ph type="body" sz="quarter" idx="11" hasCustomPrompt="1"/>
          </p:nvPr>
        </p:nvSpPr>
        <p:spPr>
          <a:xfrm>
            <a:off x="673099" y="5653088"/>
            <a:ext cx="5893069" cy="296271"/>
          </a:xfrm>
        </p:spPr>
        <p:txBody>
          <a:bodyPr vert="horz" anchor="ctr">
            <a:noAutofit/>
          </a:bodyPr>
          <a:lstStyle>
            <a:lvl1pPr marL="0" indent="0" algn="l">
              <a:buNone/>
              <a:defRPr sz="1400" b="0">
                <a:solidFill>
                  <a:schemeClr val="tx1"/>
                </a:solidFill>
              </a:defRPr>
            </a:lvl1pPr>
            <a:lvl2pPr marL="457177" indent="0">
              <a:buNone/>
              <a:defRPr/>
            </a:lvl2pPr>
            <a:lvl3pPr marL="914353" indent="0">
              <a:buNone/>
              <a:defRPr/>
            </a:lvl3pPr>
            <a:lvl4pPr marL="1371531" indent="0">
              <a:buNone/>
              <a:defRPr/>
            </a:lvl4pPr>
            <a:lvl5pPr marL="1828709" indent="0">
              <a:buNone/>
              <a:defRPr/>
            </a:lvl5pPr>
          </a:lstStyle>
          <a:p>
            <a:pPr lvl="0"/>
            <a:r>
              <a:rPr lang="en-US" altLang="zh-CN" dirty="0"/>
              <a:t>Date</a:t>
            </a:r>
            <a:endParaRPr lang="zh-CN" altLang="en-US" dirty="0"/>
          </a:p>
        </p:txBody>
      </p:sp>
    </p:spTree>
    <p:extLst>
      <p:ext uri="{BB962C8B-B14F-4D97-AF65-F5344CB8AC3E}">
        <p14:creationId xmlns:p14="http://schemas.microsoft.com/office/powerpoint/2010/main" val="2948641844"/>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secHead" preserve="1" userDrawn="1">
  <p:cSld name="节标题">
    <p:spTree>
      <p:nvGrpSpPr>
        <p:cNvPr id="1" name=""/>
        <p:cNvGrpSpPr/>
        <p:nvPr/>
      </p:nvGrpSpPr>
      <p:grpSpPr>
        <a:xfrm>
          <a:off x="0" y="0"/>
          <a:ext cx="0" cy="0"/>
          <a:chOff x="0" y="0"/>
          <a:chExt cx="0" cy="0"/>
        </a:xfrm>
      </p:grpSpPr>
      <p:sp>
        <p:nvSpPr>
          <p:cNvPr id="20" name="标题 19"/>
          <p:cNvSpPr>
            <a:spLocks noGrp="1"/>
          </p:cNvSpPr>
          <p:nvPr userDrawn="1">
            <p:ph type="title"/>
          </p:nvPr>
        </p:nvSpPr>
        <p:spPr>
          <a:xfrm>
            <a:off x="5933497" y="2933741"/>
            <a:ext cx="4493202" cy="895350"/>
          </a:xfrm>
        </p:spPr>
        <p:txBody>
          <a:bodyPr anchor="b">
            <a:normAutofit/>
          </a:bodyPr>
          <a:lstStyle>
            <a:lvl1pPr algn="l">
              <a:defRPr sz="2400" b="1">
                <a:solidFill>
                  <a:schemeClr val="tx1"/>
                </a:solidFill>
              </a:defRPr>
            </a:lvl1pPr>
          </a:lstStyle>
          <a:p>
            <a:r>
              <a:rPr lang="en-US" dirty="0"/>
              <a:t>Click to edit Master title style</a:t>
            </a:r>
            <a:endParaRPr lang="zh-CN" altLang="en-US" dirty="0"/>
          </a:p>
        </p:txBody>
      </p:sp>
      <p:sp>
        <p:nvSpPr>
          <p:cNvPr id="21" name="文本占位符 20"/>
          <p:cNvSpPr>
            <a:spLocks noGrp="1"/>
          </p:cNvSpPr>
          <p:nvPr userDrawn="1">
            <p:ph type="body" idx="1"/>
          </p:nvPr>
        </p:nvSpPr>
        <p:spPr>
          <a:xfrm>
            <a:off x="5934613" y="3829091"/>
            <a:ext cx="4493202" cy="1015623"/>
          </a:xfrm>
        </p:spPr>
        <p:txBody>
          <a:bodyPr anchor="t">
            <a:normAutofit/>
          </a:bodyPr>
          <a:lstStyle>
            <a:lvl1pPr marL="0" indent="0" algn="l">
              <a:lnSpc>
                <a:spcPct val="150000"/>
              </a:lnSpc>
              <a:spcBef>
                <a:spcPts val="0"/>
              </a:spcBef>
              <a:buNone/>
              <a:defRPr sz="1100">
                <a:solidFill>
                  <a:schemeClr val="tx1"/>
                </a:solidFill>
              </a:defRPr>
            </a:lvl1pPr>
            <a:lvl2pPr marL="457178" indent="0">
              <a:buNone/>
              <a:defRPr sz="2000">
                <a:solidFill>
                  <a:schemeClr val="tx1">
                    <a:tint val="75000"/>
                  </a:schemeClr>
                </a:solidFill>
              </a:defRPr>
            </a:lvl2pPr>
            <a:lvl3pPr marL="914354" indent="0">
              <a:buNone/>
              <a:defRPr sz="1800">
                <a:solidFill>
                  <a:schemeClr val="tx1">
                    <a:tint val="75000"/>
                  </a:schemeClr>
                </a:solidFill>
              </a:defRPr>
            </a:lvl3pPr>
            <a:lvl4pPr marL="1371532" indent="0">
              <a:buNone/>
              <a:defRPr sz="1600">
                <a:solidFill>
                  <a:schemeClr val="tx1">
                    <a:tint val="75000"/>
                  </a:schemeClr>
                </a:solidFill>
              </a:defRPr>
            </a:lvl4pPr>
            <a:lvl5pPr marL="1828709" indent="0">
              <a:buNone/>
              <a:defRPr sz="1600">
                <a:solidFill>
                  <a:schemeClr val="tx1">
                    <a:tint val="75000"/>
                  </a:schemeClr>
                </a:solidFill>
              </a:defRPr>
            </a:lvl5pPr>
            <a:lvl6pPr marL="2285886" indent="0">
              <a:buNone/>
              <a:defRPr sz="1600">
                <a:solidFill>
                  <a:schemeClr val="tx1">
                    <a:tint val="75000"/>
                  </a:schemeClr>
                </a:solidFill>
              </a:defRPr>
            </a:lvl6pPr>
            <a:lvl7pPr marL="2743062" indent="0">
              <a:buNone/>
              <a:defRPr sz="1600">
                <a:solidFill>
                  <a:schemeClr val="tx1">
                    <a:tint val="75000"/>
                  </a:schemeClr>
                </a:solidFill>
              </a:defRPr>
            </a:lvl7pPr>
            <a:lvl8pPr marL="3200240" indent="0">
              <a:buNone/>
              <a:defRPr sz="1600">
                <a:solidFill>
                  <a:schemeClr val="tx1">
                    <a:tint val="75000"/>
                  </a:schemeClr>
                </a:solidFill>
              </a:defRPr>
            </a:lvl8pPr>
            <a:lvl9pPr marL="3657418" indent="0">
              <a:buNone/>
              <a:defRPr sz="1600">
                <a:solidFill>
                  <a:schemeClr val="tx1">
                    <a:tint val="75000"/>
                  </a:schemeClr>
                </a:solidFill>
              </a:defRPr>
            </a:lvl9pPr>
          </a:lstStyle>
          <a:p>
            <a:pPr lvl="0"/>
            <a:r>
              <a:rPr lang="en-US" dirty="0"/>
              <a:t>Edit Master text styles</a:t>
            </a:r>
          </a:p>
        </p:txBody>
      </p:sp>
      <p:grpSp>
        <p:nvGrpSpPr>
          <p:cNvPr id="2" name="组合 1">
            <a:extLst>
              <a:ext uri="{FF2B5EF4-FFF2-40B4-BE49-F238E27FC236}">
                <a16:creationId xmlns:a16="http://schemas.microsoft.com/office/drawing/2014/main" id="{F3441AE3-E124-447A-9801-598EFC33FB73}"/>
              </a:ext>
            </a:extLst>
          </p:cNvPr>
          <p:cNvGrpSpPr/>
          <p:nvPr userDrawn="1"/>
        </p:nvGrpSpPr>
        <p:grpSpPr>
          <a:xfrm flipV="1">
            <a:off x="1971716" y="2331177"/>
            <a:ext cx="3689870" cy="2995828"/>
            <a:chOff x="796060" y="1896470"/>
            <a:chExt cx="4109768" cy="3336746"/>
          </a:xfrm>
        </p:grpSpPr>
        <p:sp>
          <p:nvSpPr>
            <p:cNvPr id="4" name="任意多边形: 形状 3">
              <a:extLst>
                <a:ext uri="{FF2B5EF4-FFF2-40B4-BE49-F238E27FC236}">
                  <a16:creationId xmlns:a16="http://schemas.microsoft.com/office/drawing/2014/main" id="{8F18D079-72DA-4CC4-9878-0DC68ED7C320}"/>
                </a:ext>
              </a:extLst>
            </p:cNvPr>
            <p:cNvSpPr/>
            <p:nvPr userDrawn="1"/>
          </p:nvSpPr>
          <p:spPr bwMode="auto">
            <a:xfrm>
              <a:off x="796060" y="1896470"/>
              <a:ext cx="4109768" cy="3336746"/>
            </a:xfrm>
            <a:custGeom>
              <a:avLst/>
              <a:gdLst>
                <a:gd name="T0" fmla="*/ 48 w 784"/>
                <a:gd name="T1" fmla="*/ 324 h 484"/>
                <a:gd name="T2" fmla="*/ 564 w 784"/>
                <a:gd name="T3" fmla="*/ 88 h 484"/>
                <a:gd name="T4" fmla="*/ 764 w 784"/>
                <a:gd name="T5" fmla="*/ 304 h 484"/>
                <a:gd name="T6" fmla="*/ 520 w 784"/>
                <a:gd name="T7" fmla="*/ 376 h 484"/>
                <a:gd name="T8" fmla="*/ 236 w 784"/>
                <a:gd name="T9" fmla="*/ 484 h 484"/>
                <a:gd name="T10" fmla="*/ 48 w 784"/>
                <a:gd name="T11" fmla="*/ 324 h 484"/>
              </a:gdLst>
              <a:ahLst/>
              <a:cxnLst>
                <a:cxn ang="0">
                  <a:pos x="T0" y="T1"/>
                </a:cxn>
                <a:cxn ang="0">
                  <a:pos x="T2" y="T3"/>
                </a:cxn>
                <a:cxn ang="0">
                  <a:pos x="T4" y="T5"/>
                </a:cxn>
                <a:cxn ang="0">
                  <a:pos x="T6" y="T7"/>
                </a:cxn>
                <a:cxn ang="0">
                  <a:pos x="T8" y="T9"/>
                </a:cxn>
                <a:cxn ang="0">
                  <a:pos x="T10" y="T11"/>
                </a:cxn>
              </a:cxnLst>
              <a:rect l="0" t="0" r="r" b="b"/>
              <a:pathLst>
                <a:path w="784" h="484">
                  <a:moveTo>
                    <a:pt x="48" y="324"/>
                  </a:moveTo>
                  <a:cubicBezTo>
                    <a:pt x="0" y="120"/>
                    <a:pt x="344" y="0"/>
                    <a:pt x="564" y="88"/>
                  </a:cubicBezTo>
                  <a:cubicBezTo>
                    <a:pt x="784" y="176"/>
                    <a:pt x="772" y="256"/>
                    <a:pt x="764" y="304"/>
                  </a:cubicBezTo>
                  <a:cubicBezTo>
                    <a:pt x="756" y="352"/>
                    <a:pt x="648" y="428"/>
                    <a:pt x="520" y="376"/>
                  </a:cubicBezTo>
                  <a:cubicBezTo>
                    <a:pt x="392" y="324"/>
                    <a:pt x="352" y="484"/>
                    <a:pt x="236" y="484"/>
                  </a:cubicBezTo>
                  <a:cubicBezTo>
                    <a:pt x="120" y="484"/>
                    <a:pt x="64" y="391"/>
                    <a:pt x="48" y="324"/>
                  </a:cubicBezTo>
                  <a:close/>
                </a:path>
              </a:pathLst>
            </a:custGeom>
            <a:solidFill>
              <a:schemeClr val="bg1">
                <a:lumMod val="95000"/>
              </a:schemeClr>
            </a:solidFill>
            <a:ln>
              <a:noFill/>
            </a:ln>
            <a:effectLst>
              <a:outerShdw blurRad="381000" dist="38100" dir="18900000" algn="bl" rotWithShape="0">
                <a:prstClr val="black">
                  <a:alpha val="16000"/>
                </a:prstClr>
              </a:out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lvl="0"/>
              <a:endParaRPr lang="zh-CN" altLang="en-US"/>
            </a:p>
          </p:txBody>
        </p:sp>
        <p:sp>
          <p:nvSpPr>
            <p:cNvPr id="43" name="任意多边形: 形状 42">
              <a:extLst>
                <a:ext uri="{FF2B5EF4-FFF2-40B4-BE49-F238E27FC236}">
                  <a16:creationId xmlns:a16="http://schemas.microsoft.com/office/drawing/2014/main" id="{4A9D7E18-2AE0-48C2-A902-1C39F5AB7C91}"/>
                </a:ext>
              </a:extLst>
            </p:cNvPr>
            <p:cNvSpPr/>
            <p:nvPr userDrawn="1"/>
          </p:nvSpPr>
          <p:spPr bwMode="auto">
            <a:xfrm>
              <a:off x="954115" y="2326626"/>
              <a:ext cx="3295658" cy="2675765"/>
            </a:xfrm>
            <a:custGeom>
              <a:avLst/>
              <a:gdLst>
                <a:gd name="T0" fmla="*/ 48 w 784"/>
                <a:gd name="T1" fmla="*/ 324 h 484"/>
                <a:gd name="T2" fmla="*/ 564 w 784"/>
                <a:gd name="T3" fmla="*/ 88 h 484"/>
                <a:gd name="T4" fmla="*/ 764 w 784"/>
                <a:gd name="T5" fmla="*/ 304 h 484"/>
                <a:gd name="T6" fmla="*/ 520 w 784"/>
                <a:gd name="T7" fmla="*/ 376 h 484"/>
                <a:gd name="T8" fmla="*/ 236 w 784"/>
                <a:gd name="T9" fmla="*/ 484 h 484"/>
                <a:gd name="T10" fmla="*/ 48 w 784"/>
                <a:gd name="T11" fmla="*/ 324 h 484"/>
              </a:gdLst>
              <a:ahLst/>
              <a:cxnLst>
                <a:cxn ang="0">
                  <a:pos x="T0" y="T1"/>
                </a:cxn>
                <a:cxn ang="0">
                  <a:pos x="T2" y="T3"/>
                </a:cxn>
                <a:cxn ang="0">
                  <a:pos x="T4" y="T5"/>
                </a:cxn>
                <a:cxn ang="0">
                  <a:pos x="T6" y="T7"/>
                </a:cxn>
                <a:cxn ang="0">
                  <a:pos x="T8" y="T9"/>
                </a:cxn>
                <a:cxn ang="0">
                  <a:pos x="T10" y="T11"/>
                </a:cxn>
              </a:cxnLst>
              <a:rect l="0" t="0" r="r" b="b"/>
              <a:pathLst>
                <a:path w="784" h="484">
                  <a:moveTo>
                    <a:pt x="48" y="324"/>
                  </a:moveTo>
                  <a:cubicBezTo>
                    <a:pt x="0" y="120"/>
                    <a:pt x="344" y="0"/>
                    <a:pt x="564" y="88"/>
                  </a:cubicBezTo>
                  <a:cubicBezTo>
                    <a:pt x="784" y="176"/>
                    <a:pt x="772" y="256"/>
                    <a:pt x="764" y="304"/>
                  </a:cubicBezTo>
                  <a:cubicBezTo>
                    <a:pt x="756" y="352"/>
                    <a:pt x="648" y="428"/>
                    <a:pt x="520" y="376"/>
                  </a:cubicBezTo>
                  <a:cubicBezTo>
                    <a:pt x="392" y="324"/>
                    <a:pt x="352" y="484"/>
                    <a:pt x="236" y="484"/>
                  </a:cubicBezTo>
                  <a:cubicBezTo>
                    <a:pt x="120" y="484"/>
                    <a:pt x="64" y="391"/>
                    <a:pt x="48" y="324"/>
                  </a:cubicBez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pPr lvl="0"/>
              <a:endParaRPr lang="zh-CN" altLang="en-US"/>
            </a:p>
          </p:txBody>
        </p:sp>
        <p:sp>
          <p:nvSpPr>
            <p:cNvPr id="44" name="任意多边形: 形状 43">
              <a:extLst>
                <a:ext uri="{FF2B5EF4-FFF2-40B4-BE49-F238E27FC236}">
                  <a16:creationId xmlns:a16="http://schemas.microsoft.com/office/drawing/2014/main" id="{6C01D7AC-2B56-4C21-BAB5-C32504564593}"/>
                </a:ext>
              </a:extLst>
            </p:cNvPr>
            <p:cNvSpPr/>
            <p:nvPr userDrawn="1"/>
          </p:nvSpPr>
          <p:spPr bwMode="auto">
            <a:xfrm>
              <a:off x="1019688" y="2575572"/>
              <a:ext cx="2681332" cy="2176990"/>
            </a:xfrm>
            <a:custGeom>
              <a:avLst/>
              <a:gdLst>
                <a:gd name="T0" fmla="*/ 48 w 784"/>
                <a:gd name="T1" fmla="*/ 324 h 484"/>
                <a:gd name="T2" fmla="*/ 564 w 784"/>
                <a:gd name="T3" fmla="*/ 88 h 484"/>
                <a:gd name="T4" fmla="*/ 764 w 784"/>
                <a:gd name="T5" fmla="*/ 304 h 484"/>
                <a:gd name="T6" fmla="*/ 520 w 784"/>
                <a:gd name="T7" fmla="*/ 376 h 484"/>
                <a:gd name="T8" fmla="*/ 236 w 784"/>
                <a:gd name="T9" fmla="*/ 484 h 484"/>
                <a:gd name="T10" fmla="*/ 48 w 784"/>
                <a:gd name="T11" fmla="*/ 324 h 484"/>
              </a:gdLst>
              <a:ahLst/>
              <a:cxnLst>
                <a:cxn ang="0">
                  <a:pos x="T0" y="T1"/>
                </a:cxn>
                <a:cxn ang="0">
                  <a:pos x="T2" y="T3"/>
                </a:cxn>
                <a:cxn ang="0">
                  <a:pos x="T4" y="T5"/>
                </a:cxn>
                <a:cxn ang="0">
                  <a:pos x="T6" y="T7"/>
                </a:cxn>
                <a:cxn ang="0">
                  <a:pos x="T8" y="T9"/>
                </a:cxn>
                <a:cxn ang="0">
                  <a:pos x="T10" y="T11"/>
                </a:cxn>
              </a:cxnLst>
              <a:rect l="0" t="0" r="r" b="b"/>
              <a:pathLst>
                <a:path w="784" h="484">
                  <a:moveTo>
                    <a:pt x="48" y="324"/>
                  </a:moveTo>
                  <a:cubicBezTo>
                    <a:pt x="0" y="120"/>
                    <a:pt x="344" y="0"/>
                    <a:pt x="564" y="88"/>
                  </a:cubicBezTo>
                  <a:cubicBezTo>
                    <a:pt x="784" y="176"/>
                    <a:pt x="772" y="256"/>
                    <a:pt x="764" y="304"/>
                  </a:cubicBezTo>
                  <a:cubicBezTo>
                    <a:pt x="756" y="352"/>
                    <a:pt x="648" y="428"/>
                    <a:pt x="520" y="376"/>
                  </a:cubicBezTo>
                  <a:cubicBezTo>
                    <a:pt x="392" y="324"/>
                    <a:pt x="352" y="484"/>
                    <a:pt x="236" y="484"/>
                  </a:cubicBezTo>
                  <a:cubicBezTo>
                    <a:pt x="120" y="484"/>
                    <a:pt x="64" y="391"/>
                    <a:pt x="48" y="324"/>
                  </a:cubicBezTo>
                  <a:close/>
                </a:path>
              </a:pathLst>
            </a:custGeom>
            <a:solidFill>
              <a:schemeClr val="accent2"/>
            </a:solidFill>
            <a:ln>
              <a:noFill/>
            </a:ln>
            <a:effectLst>
              <a:innerShdw blurRad="444500" dist="50800" dir="13500000">
                <a:prstClr val="black">
                  <a:alpha val="50000"/>
                </a:prstClr>
              </a:inn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lvl="0"/>
              <a:endParaRPr lang="zh-CN" altLang="en-US"/>
            </a:p>
          </p:txBody>
        </p:sp>
        <p:sp>
          <p:nvSpPr>
            <p:cNvPr id="45" name="任意多边形: 形状 44">
              <a:extLst>
                <a:ext uri="{FF2B5EF4-FFF2-40B4-BE49-F238E27FC236}">
                  <a16:creationId xmlns:a16="http://schemas.microsoft.com/office/drawing/2014/main" id="{54FE63B5-8530-4203-9704-EC0F3D9B2FB7}"/>
                </a:ext>
              </a:extLst>
            </p:cNvPr>
            <p:cNvSpPr/>
            <p:nvPr userDrawn="1"/>
          </p:nvSpPr>
          <p:spPr bwMode="auto">
            <a:xfrm>
              <a:off x="1335117" y="3037563"/>
              <a:ext cx="1816873" cy="1475130"/>
            </a:xfrm>
            <a:custGeom>
              <a:avLst/>
              <a:gdLst>
                <a:gd name="T0" fmla="*/ 48 w 784"/>
                <a:gd name="T1" fmla="*/ 324 h 484"/>
                <a:gd name="T2" fmla="*/ 564 w 784"/>
                <a:gd name="T3" fmla="*/ 88 h 484"/>
                <a:gd name="T4" fmla="*/ 764 w 784"/>
                <a:gd name="T5" fmla="*/ 304 h 484"/>
                <a:gd name="T6" fmla="*/ 520 w 784"/>
                <a:gd name="T7" fmla="*/ 376 h 484"/>
                <a:gd name="T8" fmla="*/ 236 w 784"/>
                <a:gd name="T9" fmla="*/ 484 h 484"/>
                <a:gd name="T10" fmla="*/ 48 w 784"/>
                <a:gd name="T11" fmla="*/ 324 h 484"/>
              </a:gdLst>
              <a:ahLst/>
              <a:cxnLst>
                <a:cxn ang="0">
                  <a:pos x="T0" y="T1"/>
                </a:cxn>
                <a:cxn ang="0">
                  <a:pos x="T2" y="T3"/>
                </a:cxn>
                <a:cxn ang="0">
                  <a:pos x="T4" y="T5"/>
                </a:cxn>
                <a:cxn ang="0">
                  <a:pos x="T6" y="T7"/>
                </a:cxn>
                <a:cxn ang="0">
                  <a:pos x="T8" y="T9"/>
                </a:cxn>
                <a:cxn ang="0">
                  <a:pos x="T10" y="T11"/>
                </a:cxn>
              </a:cxnLst>
              <a:rect l="0" t="0" r="r" b="b"/>
              <a:pathLst>
                <a:path w="784" h="484">
                  <a:moveTo>
                    <a:pt x="48" y="324"/>
                  </a:moveTo>
                  <a:cubicBezTo>
                    <a:pt x="0" y="120"/>
                    <a:pt x="344" y="0"/>
                    <a:pt x="564" y="88"/>
                  </a:cubicBezTo>
                  <a:cubicBezTo>
                    <a:pt x="784" y="176"/>
                    <a:pt x="772" y="256"/>
                    <a:pt x="764" y="304"/>
                  </a:cubicBezTo>
                  <a:cubicBezTo>
                    <a:pt x="756" y="352"/>
                    <a:pt x="648" y="428"/>
                    <a:pt x="520" y="376"/>
                  </a:cubicBezTo>
                  <a:cubicBezTo>
                    <a:pt x="392" y="324"/>
                    <a:pt x="352" y="484"/>
                    <a:pt x="236" y="484"/>
                  </a:cubicBezTo>
                  <a:cubicBezTo>
                    <a:pt x="120" y="484"/>
                    <a:pt x="64" y="391"/>
                    <a:pt x="48" y="324"/>
                  </a:cubicBezTo>
                  <a:close/>
                </a:path>
              </a:pathLst>
            </a:custGeom>
            <a:solidFill>
              <a:schemeClr val="accent1"/>
            </a:solidFill>
            <a:ln>
              <a:noFill/>
            </a:ln>
            <a:effectLst>
              <a:innerShdw blurRad="292100">
                <a:schemeClr val="tx1">
                  <a:lumMod val="95000"/>
                  <a:lumOff val="5000"/>
                  <a:alpha val="52000"/>
                </a:schemeClr>
              </a:inn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lvl="0"/>
              <a:endParaRPr lang="zh-CN" altLang="en-US"/>
            </a:p>
          </p:txBody>
        </p:sp>
      </p:grpSp>
      <p:grpSp>
        <p:nvGrpSpPr>
          <p:cNvPr id="3" name="组合 2">
            <a:extLst>
              <a:ext uri="{FF2B5EF4-FFF2-40B4-BE49-F238E27FC236}">
                <a16:creationId xmlns:a16="http://schemas.microsoft.com/office/drawing/2014/main" id="{B3F8BADE-796E-4E86-BB31-2A0015A8C1B3}"/>
              </a:ext>
            </a:extLst>
          </p:cNvPr>
          <p:cNvGrpSpPr/>
          <p:nvPr userDrawn="1"/>
        </p:nvGrpSpPr>
        <p:grpSpPr>
          <a:xfrm>
            <a:off x="2913906" y="1651735"/>
            <a:ext cx="1631242" cy="2450075"/>
            <a:chOff x="2265348" y="736289"/>
            <a:chExt cx="2411782" cy="3622422"/>
          </a:xfrm>
        </p:grpSpPr>
        <p:grpSp>
          <p:nvGrpSpPr>
            <p:cNvPr id="46" name="组合 45">
              <a:extLst>
                <a:ext uri="{FF2B5EF4-FFF2-40B4-BE49-F238E27FC236}">
                  <a16:creationId xmlns:a16="http://schemas.microsoft.com/office/drawing/2014/main" id="{3B26749C-81AB-4A4D-90A5-F3CA43E9E228}"/>
                </a:ext>
              </a:extLst>
            </p:cNvPr>
            <p:cNvGrpSpPr/>
            <p:nvPr userDrawn="1"/>
          </p:nvGrpSpPr>
          <p:grpSpPr>
            <a:xfrm>
              <a:off x="2265348" y="2193537"/>
              <a:ext cx="1296009" cy="2165174"/>
              <a:chOff x="5016672" y="7030749"/>
              <a:chExt cx="2260600" cy="3776663"/>
            </a:xfrm>
          </p:grpSpPr>
          <p:sp>
            <p:nvSpPr>
              <p:cNvPr id="47" name="任意多边形: 形状 46">
                <a:extLst>
                  <a:ext uri="{FF2B5EF4-FFF2-40B4-BE49-F238E27FC236}">
                    <a16:creationId xmlns:a16="http://schemas.microsoft.com/office/drawing/2014/main" id="{362EC19E-97D8-4632-AA8B-3AC9CFAE3015}"/>
                  </a:ext>
                </a:extLst>
              </p:cNvPr>
              <p:cNvSpPr/>
              <p:nvPr/>
            </p:nvSpPr>
            <p:spPr bwMode="auto">
              <a:xfrm>
                <a:off x="6213647" y="7718137"/>
                <a:ext cx="328613" cy="368300"/>
              </a:xfrm>
              <a:custGeom>
                <a:avLst/>
                <a:gdLst>
                  <a:gd name="T0" fmla="*/ 28 w 196"/>
                  <a:gd name="T1" fmla="*/ 0 h 220"/>
                  <a:gd name="T2" fmla="*/ 0 w 196"/>
                  <a:gd name="T3" fmla="*/ 168 h 220"/>
                  <a:gd name="T4" fmla="*/ 148 w 196"/>
                  <a:gd name="T5" fmla="*/ 208 h 220"/>
                  <a:gd name="T6" fmla="*/ 196 w 196"/>
                  <a:gd name="T7" fmla="*/ 160 h 220"/>
                  <a:gd name="T8" fmla="*/ 168 w 196"/>
                  <a:gd name="T9" fmla="*/ 148 h 220"/>
                  <a:gd name="T10" fmla="*/ 156 w 196"/>
                  <a:gd name="T11" fmla="*/ 20 h 220"/>
                  <a:gd name="T12" fmla="*/ 28 w 196"/>
                  <a:gd name="T13" fmla="*/ 0 h 220"/>
                </a:gdLst>
                <a:ahLst/>
                <a:cxnLst>
                  <a:cxn ang="0">
                    <a:pos x="T0" y="T1"/>
                  </a:cxn>
                  <a:cxn ang="0">
                    <a:pos x="T2" y="T3"/>
                  </a:cxn>
                  <a:cxn ang="0">
                    <a:pos x="T4" y="T5"/>
                  </a:cxn>
                  <a:cxn ang="0">
                    <a:pos x="T6" y="T7"/>
                  </a:cxn>
                  <a:cxn ang="0">
                    <a:pos x="T8" y="T9"/>
                  </a:cxn>
                  <a:cxn ang="0">
                    <a:pos x="T10" y="T11"/>
                  </a:cxn>
                  <a:cxn ang="0">
                    <a:pos x="T12" y="T13"/>
                  </a:cxn>
                </a:cxnLst>
                <a:rect l="0" t="0" r="r" b="b"/>
                <a:pathLst>
                  <a:path w="196" h="220">
                    <a:moveTo>
                      <a:pt x="28" y="0"/>
                    </a:moveTo>
                    <a:cubicBezTo>
                      <a:pt x="28" y="0"/>
                      <a:pt x="84" y="136"/>
                      <a:pt x="0" y="168"/>
                    </a:cubicBezTo>
                    <a:cubicBezTo>
                      <a:pt x="0" y="168"/>
                      <a:pt x="120" y="220"/>
                      <a:pt x="148" y="208"/>
                    </a:cubicBezTo>
                    <a:cubicBezTo>
                      <a:pt x="176" y="196"/>
                      <a:pt x="196" y="168"/>
                      <a:pt x="196" y="160"/>
                    </a:cubicBezTo>
                    <a:cubicBezTo>
                      <a:pt x="196" y="152"/>
                      <a:pt x="168" y="148"/>
                      <a:pt x="168" y="148"/>
                    </a:cubicBezTo>
                    <a:cubicBezTo>
                      <a:pt x="168" y="148"/>
                      <a:pt x="116" y="152"/>
                      <a:pt x="156" y="20"/>
                    </a:cubicBezTo>
                    <a:lnTo>
                      <a:pt x="28" y="0"/>
                    </a:lnTo>
                    <a:close/>
                  </a:path>
                </a:pathLst>
              </a:custGeom>
              <a:solidFill>
                <a:srgbClr val="FBBEB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8" name="椭圆 47">
                <a:extLst>
                  <a:ext uri="{FF2B5EF4-FFF2-40B4-BE49-F238E27FC236}">
                    <a16:creationId xmlns:a16="http://schemas.microsoft.com/office/drawing/2014/main" id="{DB35D3B4-36BE-49F3-A0CD-EAB3D9D47EDC}"/>
                  </a:ext>
                </a:extLst>
              </p:cNvPr>
              <p:cNvSpPr/>
              <p:nvPr/>
            </p:nvSpPr>
            <p:spPr bwMode="auto">
              <a:xfrm>
                <a:off x="6200947" y="7503824"/>
                <a:ext cx="333375" cy="334963"/>
              </a:xfrm>
              <a:prstGeom prst="ellipse">
                <a:avLst/>
              </a:prstGeom>
              <a:solidFill>
                <a:srgbClr val="FBBEB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9" name="椭圆 48">
                <a:extLst>
                  <a:ext uri="{FF2B5EF4-FFF2-40B4-BE49-F238E27FC236}">
                    <a16:creationId xmlns:a16="http://schemas.microsoft.com/office/drawing/2014/main" id="{BCB4ED4B-6153-4470-801E-81F8FCC2EA4E}"/>
                  </a:ext>
                </a:extLst>
              </p:cNvPr>
              <p:cNvSpPr/>
              <p:nvPr/>
            </p:nvSpPr>
            <p:spPr bwMode="auto">
              <a:xfrm>
                <a:off x="6110460" y="7427624"/>
                <a:ext cx="293688" cy="414338"/>
              </a:xfrm>
              <a:prstGeom prst="ellipse">
                <a:avLst/>
              </a:prstGeom>
              <a:solidFill>
                <a:srgbClr val="FF658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0" name="椭圆 49">
                <a:extLst>
                  <a:ext uri="{FF2B5EF4-FFF2-40B4-BE49-F238E27FC236}">
                    <a16:creationId xmlns:a16="http://schemas.microsoft.com/office/drawing/2014/main" id="{1D7224D2-6E44-44E5-856D-BEA8B3A0AD92}"/>
                  </a:ext>
                </a:extLst>
              </p:cNvPr>
              <p:cNvSpPr/>
              <p:nvPr/>
            </p:nvSpPr>
            <p:spPr bwMode="auto">
              <a:xfrm>
                <a:off x="6004097" y="7360949"/>
                <a:ext cx="293688" cy="414338"/>
              </a:xfrm>
              <a:prstGeom prst="ellipse">
                <a:avLst/>
              </a:prstGeom>
              <a:solidFill>
                <a:srgbClr val="FF658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dirty="0"/>
              </a:p>
            </p:txBody>
          </p:sp>
          <p:sp>
            <p:nvSpPr>
              <p:cNvPr id="51" name="椭圆 50">
                <a:extLst>
                  <a:ext uri="{FF2B5EF4-FFF2-40B4-BE49-F238E27FC236}">
                    <a16:creationId xmlns:a16="http://schemas.microsoft.com/office/drawing/2014/main" id="{EB402121-5EB6-4D9E-8569-F5C165D35D95}"/>
                  </a:ext>
                </a:extLst>
              </p:cNvPr>
              <p:cNvSpPr/>
              <p:nvPr/>
            </p:nvSpPr>
            <p:spPr bwMode="auto">
              <a:xfrm>
                <a:off x="5929485" y="7313324"/>
                <a:ext cx="147638" cy="207963"/>
              </a:xfrm>
              <a:prstGeom prst="ellipse">
                <a:avLst/>
              </a:prstGeom>
              <a:solidFill>
                <a:srgbClr val="FF658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2" name="任意多边形: 形状 51">
                <a:extLst>
                  <a:ext uri="{FF2B5EF4-FFF2-40B4-BE49-F238E27FC236}">
                    <a16:creationId xmlns:a16="http://schemas.microsoft.com/office/drawing/2014/main" id="{84990A92-2218-4D26-B3E6-C638BC755AA3}"/>
                  </a:ext>
                </a:extLst>
              </p:cNvPr>
              <p:cNvSpPr/>
              <p:nvPr/>
            </p:nvSpPr>
            <p:spPr bwMode="auto">
              <a:xfrm>
                <a:off x="6534322" y="7030749"/>
                <a:ext cx="742950" cy="1068388"/>
              </a:xfrm>
              <a:custGeom>
                <a:avLst/>
                <a:gdLst>
                  <a:gd name="T0" fmla="*/ 0 w 444"/>
                  <a:gd name="T1" fmla="*/ 556 h 640"/>
                  <a:gd name="T2" fmla="*/ 112 w 444"/>
                  <a:gd name="T3" fmla="*/ 484 h 640"/>
                  <a:gd name="T4" fmla="*/ 372 w 444"/>
                  <a:gd name="T5" fmla="*/ 172 h 640"/>
                  <a:gd name="T6" fmla="*/ 404 w 444"/>
                  <a:gd name="T7" fmla="*/ 52 h 640"/>
                  <a:gd name="T8" fmla="*/ 412 w 444"/>
                  <a:gd name="T9" fmla="*/ 208 h 640"/>
                  <a:gd name="T10" fmla="*/ 309 w 444"/>
                  <a:gd name="T11" fmla="*/ 386 h 640"/>
                  <a:gd name="T12" fmla="*/ 237 w 444"/>
                  <a:gd name="T13" fmla="*/ 476 h 640"/>
                  <a:gd name="T14" fmla="*/ 48 w 444"/>
                  <a:gd name="T15" fmla="*/ 640 h 640"/>
                  <a:gd name="T16" fmla="*/ 0 w 444"/>
                  <a:gd name="T17" fmla="*/ 556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4" h="640">
                    <a:moveTo>
                      <a:pt x="0" y="556"/>
                    </a:moveTo>
                    <a:cubicBezTo>
                      <a:pt x="0" y="556"/>
                      <a:pt x="24" y="508"/>
                      <a:pt x="112" y="484"/>
                    </a:cubicBezTo>
                    <a:cubicBezTo>
                      <a:pt x="200" y="460"/>
                      <a:pt x="372" y="172"/>
                      <a:pt x="372" y="172"/>
                    </a:cubicBezTo>
                    <a:cubicBezTo>
                      <a:pt x="372" y="172"/>
                      <a:pt x="364" y="0"/>
                      <a:pt x="404" y="52"/>
                    </a:cubicBezTo>
                    <a:cubicBezTo>
                      <a:pt x="444" y="104"/>
                      <a:pt x="412" y="208"/>
                      <a:pt x="412" y="208"/>
                    </a:cubicBezTo>
                    <a:cubicBezTo>
                      <a:pt x="309" y="386"/>
                      <a:pt x="309" y="386"/>
                      <a:pt x="309" y="386"/>
                    </a:cubicBezTo>
                    <a:cubicBezTo>
                      <a:pt x="290" y="419"/>
                      <a:pt x="266" y="450"/>
                      <a:pt x="237" y="476"/>
                    </a:cubicBezTo>
                    <a:cubicBezTo>
                      <a:pt x="174" y="535"/>
                      <a:pt x="60" y="640"/>
                      <a:pt x="48" y="640"/>
                    </a:cubicBezTo>
                    <a:cubicBezTo>
                      <a:pt x="32" y="640"/>
                      <a:pt x="0" y="556"/>
                      <a:pt x="0" y="556"/>
                    </a:cubicBezTo>
                    <a:close/>
                  </a:path>
                </a:pathLst>
              </a:custGeom>
              <a:solidFill>
                <a:srgbClr val="FBBEB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3" name="任意多边形: 形状 52">
                <a:extLst>
                  <a:ext uri="{FF2B5EF4-FFF2-40B4-BE49-F238E27FC236}">
                    <a16:creationId xmlns:a16="http://schemas.microsoft.com/office/drawing/2014/main" id="{2419FE50-4899-45A4-8244-79A7A7CBF032}"/>
                  </a:ext>
                </a:extLst>
              </p:cNvPr>
              <p:cNvSpPr/>
              <p:nvPr/>
            </p:nvSpPr>
            <p:spPr bwMode="auto">
              <a:xfrm>
                <a:off x="6280322" y="9100849"/>
                <a:ext cx="301625" cy="1482725"/>
              </a:xfrm>
              <a:custGeom>
                <a:avLst/>
                <a:gdLst>
                  <a:gd name="T0" fmla="*/ 12 w 180"/>
                  <a:gd name="T1" fmla="*/ 0 h 888"/>
                  <a:gd name="T2" fmla="*/ 32 w 180"/>
                  <a:gd name="T3" fmla="*/ 372 h 888"/>
                  <a:gd name="T4" fmla="*/ 40 w 180"/>
                  <a:gd name="T5" fmla="*/ 656 h 888"/>
                  <a:gd name="T6" fmla="*/ 32 w 180"/>
                  <a:gd name="T7" fmla="*/ 832 h 888"/>
                  <a:gd name="T8" fmla="*/ 160 w 180"/>
                  <a:gd name="T9" fmla="*/ 888 h 888"/>
                  <a:gd name="T10" fmla="*/ 124 w 180"/>
                  <a:gd name="T11" fmla="*/ 612 h 888"/>
                  <a:gd name="T12" fmla="*/ 152 w 180"/>
                  <a:gd name="T13" fmla="*/ 344 h 888"/>
                  <a:gd name="T14" fmla="*/ 180 w 180"/>
                  <a:gd name="T15" fmla="*/ 24 h 888"/>
                  <a:gd name="T16" fmla="*/ 12 w 180"/>
                  <a:gd name="T17" fmla="*/ 0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0" h="888">
                    <a:moveTo>
                      <a:pt x="12" y="0"/>
                    </a:moveTo>
                    <a:cubicBezTo>
                      <a:pt x="12" y="0"/>
                      <a:pt x="40" y="340"/>
                      <a:pt x="32" y="372"/>
                    </a:cubicBezTo>
                    <a:cubicBezTo>
                      <a:pt x="24" y="404"/>
                      <a:pt x="0" y="468"/>
                      <a:pt x="40" y="656"/>
                    </a:cubicBezTo>
                    <a:cubicBezTo>
                      <a:pt x="80" y="844"/>
                      <a:pt x="32" y="832"/>
                      <a:pt x="32" y="832"/>
                    </a:cubicBezTo>
                    <a:cubicBezTo>
                      <a:pt x="160" y="888"/>
                      <a:pt x="160" y="888"/>
                      <a:pt x="160" y="888"/>
                    </a:cubicBezTo>
                    <a:cubicBezTo>
                      <a:pt x="160" y="888"/>
                      <a:pt x="116" y="672"/>
                      <a:pt x="124" y="612"/>
                    </a:cubicBezTo>
                    <a:cubicBezTo>
                      <a:pt x="132" y="552"/>
                      <a:pt x="128" y="428"/>
                      <a:pt x="152" y="344"/>
                    </a:cubicBezTo>
                    <a:cubicBezTo>
                      <a:pt x="176" y="260"/>
                      <a:pt x="180" y="24"/>
                      <a:pt x="180" y="24"/>
                    </a:cubicBezTo>
                    <a:cubicBezTo>
                      <a:pt x="12" y="0"/>
                      <a:pt x="12" y="0"/>
                      <a:pt x="12" y="0"/>
                    </a:cubicBezTo>
                  </a:path>
                </a:pathLst>
              </a:custGeom>
              <a:solidFill>
                <a:srgbClr val="FBBEB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4" name="任意多边形: 形状 53">
                <a:extLst>
                  <a:ext uri="{FF2B5EF4-FFF2-40B4-BE49-F238E27FC236}">
                    <a16:creationId xmlns:a16="http://schemas.microsoft.com/office/drawing/2014/main" id="{76A40AA4-713A-437D-A220-D39CDC1A867F}"/>
                  </a:ext>
                </a:extLst>
              </p:cNvPr>
              <p:cNvSpPr/>
              <p:nvPr/>
            </p:nvSpPr>
            <p:spPr bwMode="auto">
              <a:xfrm>
                <a:off x="6300960" y="9100849"/>
                <a:ext cx="280988" cy="1482725"/>
              </a:xfrm>
              <a:custGeom>
                <a:avLst/>
                <a:gdLst>
                  <a:gd name="T0" fmla="*/ 0 w 168"/>
                  <a:gd name="T1" fmla="*/ 0 h 888"/>
                  <a:gd name="T2" fmla="*/ 22 w 168"/>
                  <a:gd name="T3" fmla="*/ 347 h 888"/>
                  <a:gd name="T4" fmla="*/ 20 w 168"/>
                  <a:gd name="T5" fmla="*/ 372 h 888"/>
                  <a:gd name="T6" fmla="*/ 6 w 168"/>
                  <a:gd name="T7" fmla="*/ 476 h 888"/>
                  <a:gd name="T8" fmla="*/ 28 w 168"/>
                  <a:gd name="T9" fmla="*/ 656 h 888"/>
                  <a:gd name="T10" fmla="*/ 44 w 168"/>
                  <a:gd name="T11" fmla="*/ 775 h 888"/>
                  <a:gd name="T12" fmla="*/ 22 w 168"/>
                  <a:gd name="T13" fmla="*/ 832 h 888"/>
                  <a:gd name="T14" fmla="*/ 20 w 168"/>
                  <a:gd name="T15" fmla="*/ 832 h 888"/>
                  <a:gd name="T16" fmla="*/ 148 w 168"/>
                  <a:gd name="T17" fmla="*/ 888 h 888"/>
                  <a:gd name="T18" fmla="*/ 111 w 168"/>
                  <a:gd name="T19" fmla="*/ 630 h 888"/>
                  <a:gd name="T20" fmla="*/ 112 w 168"/>
                  <a:gd name="T21" fmla="*/ 612 h 888"/>
                  <a:gd name="T22" fmla="*/ 140 w 168"/>
                  <a:gd name="T23" fmla="*/ 344 h 888"/>
                  <a:gd name="T24" fmla="*/ 168 w 168"/>
                  <a:gd name="T25" fmla="*/ 24 h 888"/>
                  <a:gd name="T26" fmla="*/ 0 w 168"/>
                  <a:gd name="T27" fmla="*/ 0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8" h="888">
                    <a:moveTo>
                      <a:pt x="0" y="0"/>
                    </a:moveTo>
                    <a:cubicBezTo>
                      <a:pt x="0" y="0"/>
                      <a:pt x="22" y="260"/>
                      <a:pt x="22" y="347"/>
                    </a:cubicBezTo>
                    <a:cubicBezTo>
                      <a:pt x="22" y="359"/>
                      <a:pt x="21" y="368"/>
                      <a:pt x="20" y="372"/>
                    </a:cubicBezTo>
                    <a:cubicBezTo>
                      <a:pt x="16" y="390"/>
                      <a:pt x="6" y="419"/>
                      <a:pt x="6" y="476"/>
                    </a:cubicBezTo>
                    <a:cubicBezTo>
                      <a:pt x="6" y="518"/>
                      <a:pt x="11" y="576"/>
                      <a:pt x="28" y="656"/>
                    </a:cubicBezTo>
                    <a:cubicBezTo>
                      <a:pt x="40" y="711"/>
                      <a:pt x="44" y="749"/>
                      <a:pt x="44" y="775"/>
                    </a:cubicBezTo>
                    <a:cubicBezTo>
                      <a:pt x="44" y="828"/>
                      <a:pt x="27" y="832"/>
                      <a:pt x="22" y="832"/>
                    </a:cubicBezTo>
                    <a:cubicBezTo>
                      <a:pt x="21" y="832"/>
                      <a:pt x="20" y="832"/>
                      <a:pt x="20" y="832"/>
                    </a:cubicBezTo>
                    <a:cubicBezTo>
                      <a:pt x="148" y="888"/>
                      <a:pt x="148" y="888"/>
                      <a:pt x="148" y="888"/>
                    </a:cubicBezTo>
                    <a:cubicBezTo>
                      <a:pt x="148" y="888"/>
                      <a:pt x="111" y="706"/>
                      <a:pt x="111" y="630"/>
                    </a:cubicBezTo>
                    <a:cubicBezTo>
                      <a:pt x="111" y="623"/>
                      <a:pt x="111" y="617"/>
                      <a:pt x="112" y="612"/>
                    </a:cubicBezTo>
                    <a:cubicBezTo>
                      <a:pt x="120" y="552"/>
                      <a:pt x="116" y="428"/>
                      <a:pt x="140" y="344"/>
                    </a:cubicBezTo>
                    <a:cubicBezTo>
                      <a:pt x="164" y="260"/>
                      <a:pt x="168" y="24"/>
                      <a:pt x="168" y="24"/>
                    </a:cubicBezTo>
                    <a:cubicBezTo>
                      <a:pt x="0" y="0"/>
                      <a:pt x="0" y="0"/>
                      <a:pt x="0" y="0"/>
                    </a:cubicBezTo>
                  </a:path>
                </a:pathLst>
              </a:custGeom>
              <a:solidFill>
                <a:srgbClr val="E1ABA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5" name="任意多边形: 形状 54">
                <a:extLst>
                  <a:ext uri="{FF2B5EF4-FFF2-40B4-BE49-F238E27FC236}">
                    <a16:creationId xmlns:a16="http://schemas.microsoft.com/office/drawing/2014/main" id="{CC050EF2-651A-4157-A96A-D7BFEFD906DB}"/>
                  </a:ext>
                </a:extLst>
              </p:cNvPr>
              <p:cNvSpPr/>
              <p:nvPr/>
            </p:nvSpPr>
            <p:spPr bwMode="auto">
              <a:xfrm>
                <a:off x="6273972" y="10383549"/>
                <a:ext cx="461963" cy="423863"/>
              </a:xfrm>
              <a:custGeom>
                <a:avLst/>
                <a:gdLst>
                  <a:gd name="T0" fmla="*/ 159 w 276"/>
                  <a:gd name="T1" fmla="*/ 76 h 254"/>
                  <a:gd name="T2" fmla="*/ 76 w 276"/>
                  <a:gd name="T3" fmla="*/ 40 h 254"/>
                  <a:gd name="T4" fmla="*/ 24 w 276"/>
                  <a:gd name="T5" fmla="*/ 40 h 254"/>
                  <a:gd name="T6" fmla="*/ 32 w 276"/>
                  <a:gd name="T7" fmla="*/ 104 h 254"/>
                  <a:gd name="T8" fmla="*/ 223 w 276"/>
                  <a:gd name="T9" fmla="*/ 249 h 254"/>
                  <a:gd name="T10" fmla="*/ 228 w 276"/>
                  <a:gd name="T11" fmla="*/ 248 h 254"/>
                  <a:gd name="T12" fmla="*/ 208 w 276"/>
                  <a:gd name="T13" fmla="*/ 180 h 254"/>
                  <a:gd name="T14" fmla="*/ 163 w 276"/>
                  <a:gd name="T15" fmla="*/ 79 h 254"/>
                  <a:gd name="T16" fmla="*/ 161 w 276"/>
                  <a:gd name="T17" fmla="*/ 76 h 254"/>
                  <a:gd name="T18" fmla="*/ 159 w 276"/>
                  <a:gd name="T19" fmla="*/ 76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6" h="254">
                    <a:moveTo>
                      <a:pt x="159" y="76"/>
                    </a:moveTo>
                    <a:cubicBezTo>
                      <a:pt x="149" y="83"/>
                      <a:pt x="124" y="90"/>
                      <a:pt x="76" y="40"/>
                    </a:cubicBezTo>
                    <a:cubicBezTo>
                      <a:pt x="76" y="40"/>
                      <a:pt x="48" y="0"/>
                      <a:pt x="24" y="40"/>
                    </a:cubicBezTo>
                    <a:cubicBezTo>
                      <a:pt x="0" y="80"/>
                      <a:pt x="16" y="84"/>
                      <a:pt x="32" y="104"/>
                    </a:cubicBezTo>
                    <a:cubicBezTo>
                      <a:pt x="48" y="123"/>
                      <a:pt x="171" y="254"/>
                      <a:pt x="223" y="249"/>
                    </a:cubicBezTo>
                    <a:cubicBezTo>
                      <a:pt x="225" y="249"/>
                      <a:pt x="226" y="248"/>
                      <a:pt x="228" y="248"/>
                    </a:cubicBezTo>
                    <a:cubicBezTo>
                      <a:pt x="276" y="232"/>
                      <a:pt x="208" y="180"/>
                      <a:pt x="208" y="180"/>
                    </a:cubicBezTo>
                    <a:cubicBezTo>
                      <a:pt x="208" y="180"/>
                      <a:pt x="164" y="111"/>
                      <a:pt x="163" y="79"/>
                    </a:cubicBezTo>
                    <a:cubicBezTo>
                      <a:pt x="163" y="77"/>
                      <a:pt x="162" y="76"/>
                      <a:pt x="161" y="76"/>
                    </a:cubicBezTo>
                    <a:cubicBezTo>
                      <a:pt x="160" y="76"/>
                      <a:pt x="160" y="76"/>
                      <a:pt x="159" y="76"/>
                    </a:cubicBezTo>
                    <a:close/>
                  </a:path>
                </a:pathLst>
              </a:custGeom>
              <a:solidFill>
                <a:srgbClr val="3F3D5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6" name="任意多边形: 形状 55">
                <a:extLst>
                  <a:ext uri="{FF2B5EF4-FFF2-40B4-BE49-F238E27FC236}">
                    <a16:creationId xmlns:a16="http://schemas.microsoft.com/office/drawing/2014/main" id="{4754D6EC-D8F3-433A-90A9-AC8EC117B83C}"/>
                  </a:ext>
                </a:extLst>
              </p:cNvPr>
              <p:cNvSpPr/>
              <p:nvPr/>
            </p:nvSpPr>
            <p:spPr bwMode="auto">
              <a:xfrm>
                <a:off x="5143672" y="9034174"/>
                <a:ext cx="1331913" cy="862013"/>
              </a:xfrm>
              <a:custGeom>
                <a:avLst/>
                <a:gdLst>
                  <a:gd name="T0" fmla="*/ 596 w 796"/>
                  <a:gd name="T1" fmla="*/ 0 h 516"/>
                  <a:gd name="T2" fmla="*/ 500 w 796"/>
                  <a:gd name="T3" fmla="*/ 236 h 516"/>
                  <a:gd name="T4" fmla="*/ 402 w 796"/>
                  <a:gd name="T5" fmla="*/ 294 h 516"/>
                  <a:gd name="T6" fmla="*/ 265 w 796"/>
                  <a:gd name="T7" fmla="*/ 336 h 516"/>
                  <a:gd name="T8" fmla="*/ 84 w 796"/>
                  <a:gd name="T9" fmla="*/ 396 h 516"/>
                  <a:gd name="T10" fmla="*/ 68 w 796"/>
                  <a:gd name="T11" fmla="*/ 516 h 516"/>
                  <a:gd name="T12" fmla="*/ 308 w 796"/>
                  <a:gd name="T13" fmla="*/ 432 h 516"/>
                  <a:gd name="T14" fmla="*/ 604 w 796"/>
                  <a:gd name="T15" fmla="*/ 340 h 516"/>
                  <a:gd name="T16" fmla="*/ 796 w 796"/>
                  <a:gd name="T17" fmla="*/ 40 h 516"/>
                  <a:gd name="T18" fmla="*/ 596 w 796"/>
                  <a:gd name="T19" fmla="*/ 0 h 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96" h="516">
                    <a:moveTo>
                      <a:pt x="596" y="0"/>
                    </a:moveTo>
                    <a:cubicBezTo>
                      <a:pt x="596" y="0"/>
                      <a:pt x="528" y="156"/>
                      <a:pt x="500" y="236"/>
                    </a:cubicBezTo>
                    <a:cubicBezTo>
                      <a:pt x="485" y="278"/>
                      <a:pt x="441" y="291"/>
                      <a:pt x="402" y="294"/>
                    </a:cubicBezTo>
                    <a:cubicBezTo>
                      <a:pt x="354" y="298"/>
                      <a:pt x="307" y="312"/>
                      <a:pt x="265" y="336"/>
                    </a:cubicBezTo>
                    <a:cubicBezTo>
                      <a:pt x="209" y="367"/>
                      <a:pt x="133" y="403"/>
                      <a:pt x="84" y="396"/>
                    </a:cubicBezTo>
                    <a:cubicBezTo>
                      <a:pt x="0" y="384"/>
                      <a:pt x="68" y="516"/>
                      <a:pt x="68" y="516"/>
                    </a:cubicBezTo>
                    <a:cubicBezTo>
                      <a:pt x="68" y="516"/>
                      <a:pt x="192" y="440"/>
                      <a:pt x="308" y="432"/>
                    </a:cubicBezTo>
                    <a:cubicBezTo>
                      <a:pt x="424" y="424"/>
                      <a:pt x="548" y="412"/>
                      <a:pt x="604" y="340"/>
                    </a:cubicBezTo>
                    <a:cubicBezTo>
                      <a:pt x="660" y="268"/>
                      <a:pt x="796" y="40"/>
                      <a:pt x="796" y="40"/>
                    </a:cubicBezTo>
                    <a:lnTo>
                      <a:pt x="596" y="0"/>
                    </a:lnTo>
                    <a:close/>
                  </a:path>
                </a:pathLst>
              </a:custGeom>
              <a:solidFill>
                <a:srgbClr val="FBBEB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7" name="任意多边形: 形状 56">
                <a:extLst>
                  <a:ext uri="{FF2B5EF4-FFF2-40B4-BE49-F238E27FC236}">
                    <a16:creationId xmlns:a16="http://schemas.microsoft.com/office/drawing/2014/main" id="{F9FE7BA4-E00A-4790-9B60-6409511F7DB3}"/>
                  </a:ext>
                </a:extLst>
              </p:cNvPr>
              <p:cNvSpPr/>
              <p:nvPr/>
            </p:nvSpPr>
            <p:spPr bwMode="auto">
              <a:xfrm>
                <a:off x="5016672" y="9581862"/>
                <a:ext cx="307975" cy="514350"/>
              </a:xfrm>
              <a:custGeom>
                <a:avLst/>
                <a:gdLst>
                  <a:gd name="T0" fmla="*/ 148 w 184"/>
                  <a:gd name="T1" fmla="*/ 168 h 308"/>
                  <a:gd name="T2" fmla="*/ 140 w 184"/>
                  <a:gd name="T3" fmla="*/ 112 h 308"/>
                  <a:gd name="T4" fmla="*/ 184 w 184"/>
                  <a:gd name="T5" fmla="*/ 60 h 308"/>
                  <a:gd name="T6" fmla="*/ 108 w 184"/>
                  <a:gd name="T7" fmla="*/ 32 h 308"/>
                  <a:gd name="T8" fmla="*/ 20 w 184"/>
                  <a:gd name="T9" fmla="*/ 252 h 308"/>
                  <a:gd name="T10" fmla="*/ 84 w 184"/>
                  <a:gd name="T11" fmla="*/ 260 h 308"/>
                  <a:gd name="T12" fmla="*/ 169 w 184"/>
                  <a:gd name="T13" fmla="*/ 174 h 308"/>
                  <a:gd name="T14" fmla="*/ 148 w 184"/>
                  <a:gd name="T15" fmla="*/ 168 h 3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4" h="308">
                    <a:moveTo>
                      <a:pt x="148" y="168"/>
                    </a:moveTo>
                    <a:cubicBezTo>
                      <a:pt x="148" y="168"/>
                      <a:pt x="108" y="140"/>
                      <a:pt x="140" y="112"/>
                    </a:cubicBezTo>
                    <a:cubicBezTo>
                      <a:pt x="172" y="84"/>
                      <a:pt x="184" y="60"/>
                      <a:pt x="184" y="60"/>
                    </a:cubicBezTo>
                    <a:cubicBezTo>
                      <a:pt x="184" y="60"/>
                      <a:pt x="128" y="0"/>
                      <a:pt x="108" y="32"/>
                    </a:cubicBezTo>
                    <a:cubicBezTo>
                      <a:pt x="88" y="64"/>
                      <a:pt x="0" y="208"/>
                      <a:pt x="20" y="252"/>
                    </a:cubicBezTo>
                    <a:cubicBezTo>
                      <a:pt x="40" y="296"/>
                      <a:pt x="60" y="308"/>
                      <a:pt x="84" y="260"/>
                    </a:cubicBezTo>
                    <a:cubicBezTo>
                      <a:pt x="108" y="212"/>
                      <a:pt x="169" y="174"/>
                      <a:pt x="169" y="174"/>
                    </a:cubicBezTo>
                    <a:lnTo>
                      <a:pt x="148" y="168"/>
                    </a:lnTo>
                    <a:close/>
                  </a:path>
                </a:pathLst>
              </a:custGeom>
              <a:solidFill>
                <a:srgbClr val="3F3D5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8" name="任意多边形: 形状 57">
                <a:extLst>
                  <a:ext uri="{FF2B5EF4-FFF2-40B4-BE49-F238E27FC236}">
                    <a16:creationId xmlns:a16="http://schemas.microsoft.com/office/drawing/2014/main" id="{2248ACAD-FBE9-4069-A4A9-BF9DBE8CB639}"/>
                  </a:ext>
                </a:extLst>
              </p:cNvPr>
              <p:cNvSpPr/>
              <p:nvPr/>
            </p:nvSpPr>
            <p:spPr bwMode="auto">
              <a:xfrm>
                <a:off x="6110460" y="7941974"/>
                <a:ext cx="587375" cy="665163"/>
              </a:xfrm>
              <a:custGeom>
                <a:avLst/>
                <a:gdLst>
                  <a:gd name="T0" fmla="*/ 238 w 351"/>
                  <a:gd name="T1" fmla="*/ 30 h 398"/>
                  <a:gd name="T2" fmla="*/ 101 w 351"/>
                  <a:gd name="T3" fmla="*/ 31 h 398"/>
                  <a:gd name="T4" fmla="*/ 18 w 351"/>
                  <a:gd name="T5" fmla="*/ 70 h 398"/>
                  <a:gd name="T6" fmla="*/ 54 w 351"/>
                  <a:gd name="T7" fmla="*/ 202 h 398"/>
                  <a:gd name="T8" fmla="*/ 102 w 351"/>
                  <a:gd name="T9" fmla="*/ 354 h 398"/>
                  <a:gd name="T10" fmla="*/ 330 w 351"/>
                  <a:gd name="T11" fmla="*/ 326 h 398"/>
                  <a:gd name="T12" fmla="*/ 326 w 351"/>
                  <a:gd name="T13" fmla="*/ 230 h 398"/>
                  <a:gd name="T14" fmla="*/ 330 w 351"/>
                  <a:gd name="T15" fmla="*/ 117 h 398"/>
                  <a:gd name="T16" fmla="*/ 306 w 351"/>
                  <a:gd name="T17" fmla="*/ 64 h 398"/>
                  <a:gd name="T18" fmla="*/ 254 w 351"/>
                  <a:gd name="T19" fmla="*/ 2 h 398"/>
                  <a:gd name="T20" fmla="*/ 217 w 351"/>
                  <a:gd name="T21" fmla="*/ 9 h 398"/>
                  <a:gd name="T22" fmla="*/ 238 w 351"/>
                  <a:gd name="T23" fmla="*/ 30 h 3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1" h="398">
                    <a:moveTo>
                      <a:pt x="238" y="30"/>
                    </a:moveTo>
                    <a:cubicBezTo>
                      <a:pt x="238" y="30"/>
                      <a:pt x="225" y="56"/>
                      <a:pt x="101" y="31"/>
                    </a:cubicBezTo>
                    <a:cubicBezTo>
                      <a:pt x="68" y="23"/>
                      <a:pt x="33" y="39"/>
                      <a:pt x="18" y="70"/>
                    </a:cubicBezTo>
                    <a:cubicBezTo>
                      <a:pt x="2" y="101"/>
                      <a:pt x="0" y="146"/>
                      <a:pt x="54" y="202"/>
                    </a:cubicBezTo>
                    <a:cubicBezTo>
                      <a:pt x="54" y="202"/>
                      <a:pt x="150" y="310"/>
                      <a:pt x="102" y="354"/>
                    </a:cubicBezTo>
                    <a:cubicBezTo>
                      <a:pt x="54" y="398"/>
                      <a:pt x="330" y="326"/>
                      <a:pt x="330" y="326"/>
                    </a:cubicBezTo>
                    <a:cubicBezTo>
                      <a:pt x="330" y="326"/>
                      <a:pt x="294" y="302"/>
                      <a:pt x="326" y="230"/>
                    </a:cubicBezTo>
                    <a:cubicBezTo>
                      <a:pt x="351" y="173"/>
                      <a:pt x="349" y="141"/>
                      <a:pt x="330" y="117"/>
                    </a:cubicBezTo>
                    <a:cubicBezTo>
                      <a:pt x="318" y="101"/>
                      <a:pt x="310" y="83"/>
                      <a:pt x="306" y="64"/>
                    </a:cubicBezTo>
                    <a:cubicBezTo>
                      <a:pt x="301" y="38"/>
                      <a:pt x="287" y="4"/>
                      <a:pt x="254" y="2"/>
                    </a:cubicBezTo>
                    <a:cubicBezTo>
                      <a:pt x="254" y="2"/>
                      <a:pt x="219" y="0"/>
                      <a:pt x="217" y="9"/>
                    </a:cubicBezTo>
                    <a:cubicBezTo>
                      <a:pt x="214" y="18"/>
                      <a:pt x="246" y="26"/>
                      <a:pt x="238" y="30"/>
                    </a:cubicBezTo>
                    <a:close/>
                  </a:path>
                </a:pathLst>
              </a:custGeom>
              <a:solidFill>
                <a:schemeClr val="accent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9" name="任意多边形: 形状 58">
                <a:extLst>
                  <a:ext uri="{FF2B5EF4-FFF2-40B4-BE49-F238E27FC236}">
                    <a16:creationId xmlns:a16="http://schemas.microsoft.com/office/drawing/2014/main" id="{9B75A8AB-83FA-43C5-870C-068066D7D765}"/>
                  </a:ext>
                </a:extLst>
              </p:cNvPr>
              <p:cNvSpPr/>
              <p:nvPr/>
            </p:nvSpPr>
            <p:spPr bwMode="auto">
              <a:xfrm>
                <a:off x="5370685" y="7995949"/>
                <a:ext cx="896938" cy="877888"/>
              </a:xfrm>
              <a:custGeom>
                <a:avLst/>
                <a:gdLst>
                  <a:gd name="T0" fmla="*/ 534 w 536"/>
                  <a:gd name="T1" fmla="*/ 83 h 526"/>
                  <a:gd name="T2" fmla="*/ 531 w 536"/>
                  <a:gd name="T3" fmla="*/ 66 h 526"/>
                  <a:gd name="T4" fmla="*/ 488 w 536"/>
                  <a:gd name="T5" fmla="*/ 8 h 526"/>
                  <a:gd name="T6" fmla="*/ 404 w 536"/>
                  <a:gd name="T7" fmla="*/ 118 h 526"/>
                  <a:gd name="T8" fmla="*/ 316 w 536"/>
                  <a:gd name="T9" fmla="*/ 258 h 526"/>
                  <a:gd name="T10" fmla="*/ 120 w 536"/>
                  <a:gd name="T11" fmla="*/ 430 h 526"/>
                  <a:gd name="T12" fmla="*/ 44 w 536"/>
                  <a:gd name="T13" fmla="*/ 494 h 526"/>
                  <a:gd name="T14" fmla="*/ 144 w 536"/>
                  <a:gd name="T15" fmla="*/ 474 h 526"/>
                  <a:gd name="T16" fmla="*/ 286 w 536"/>
                  <a:gd name="T17" fmla="*/ 389 h 526"/>
                  <a:gd name="T18" fmla="*/ 410 w 536"/>
                  <a:gd name="T19" fmla="*/ 272 h 526"/>
                  <a:gd name="T20" fmla="*/ 500 w 536"/>
                  <a:gd name="T21" fmla="*/ 163 h 526"/>
                  <a:gd name="T22" fmla="*/ 530 w 536"/>
                  <a:gd name="T23" fmla="*/ 124 h 526"/>
                  <a:gd name="T24" fmla="*/ 534 w 536"/>
                  <a:gd name="T25" fmla="*/ 83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36" h="526">
                    <a:moveTo>
                      <a:pt x="534" y="83"/>
                    </a:moveTo>
                    <a:cubicBezTo>
                      <a:pt x="533" y="77"/>
                      <a:pt x="532" y="71"/>
                      <a:pt x="531" y="66"/>
                    </a:cubicBezTo>
                    <a:cubicBezTo>
                      <a:pt x="529" y="46"/>
                      <a:pt x="520" y="0"/>
                      <a:pt x="488" y="8"/>
                    </a:cubicBezTo>
                    <a:cubicBezTo>
                      <a:pt x="448" y="18"/>
                      <a:pt x="404" y="118"/>
                      <a:pt x="404" y="118"/>
                    </a:cubicBezTo>
                    <a:cubicBezTo>
                      <a:pt x="404" y="118"/>
                      <a:pt x="368" y="230"/>
                      <a:pt x="316" y="258"/>
                    </a:cubicBezTo>
                    <a:cubicBezTo>
                      <a:pt x="264" y="286"/>
                      <a:pt x="120" y="430"/>
                      <a:pt x="120" y="430"/>
                    </a:cubicBezTo>
                    <a:cubicBezTo>
                      <a:pt x="120" y="430"/>
                      <a:pt x="0" y="462"/>
                      <a:pt x="44" y="494"/>
                    </a:cubicBezTo>
                    <a:cubicBezTo>
                      <a:pt x="88" y="526"/>
                      <a:pt x="144" y="474"/>
                      <a:pt x="144" y="474"/>
                    </a:cubicBezTo>
                    <a:cubicBezTo>
                      <a:pt x="286" y="389"/>
                      <a:pt x="286" y="389"/>
                      <a:pt x="286" y="389"/>
                    </a:cubicBezTo>
                    <a:cubicBezTo>
                      <a:pt x="335" y="359"/>
                      <a:pt x="378" y="319"/>
                      <a:pt x="410" y="272"/>
                    </a:cubicBezTo>
                    <a:cubicBezTo>
                      <a:pt x="440" y="229"/>
                      <a:pt x="477" y="180"/>
                      <a:pt x="500" y="163"/>
                    </a:cubicBezTo>
                    <a:cubicBezTo>
                      <a:pt x="514" y="154"/>
                      <a:pt x="525" y="140"/>
                      <a:pt x="530" y="124"/>
                    </a:cubicBezTo>
                    <a:cubicBezTo>
                      <a:pt x="535" y="110"/>
                      <a:pt x="536" y="96"/>
                      <a:pt x="534" y="83"/>
                    </a:cubicBezTo>
                    <a:close/>
                  </a:path>
                </a:pathLst>
              </a:custGeom>
              <a:solidFill>
                <a:srgbClr val="FBBEB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0" name="任意多边形: 形状 59">
                <a:extLst>
                  <a:ext uri="{FF2B5EF4-FFF2-40B4-BE49-F238E27FC236}">
                    <a16:creationId xmlns:a16="http://schemas.microsoft.com/office/drawing/2014/main" id="{07186E04-31DA-4737-BDBB-3CA39E91F8AE}"/>
                  </a:ext>
                </a:extLst>
              </p:cNvPr>
              <p:cNvSpPr/>
              <p:nvPr/>
            </p:nvSpPr>
            <p:spPr bwMode="auto">
              <a:xfrm>
                <a:off x="5538960" y="8440449"/>
                <a:ext cx="1584325" cy="854075"/>
              </a:xfrm>
              <a:custGeom>
                <a:avLst/>
                <a:gdLst>
                  <a:gd name="T0" fmla="*/ 468 w 948"/>
                  <a:gd name="T1" fmla="*/ 48 h 512"/>
                  <a:gd name="T2" fmla="*/ 180 w 948"/>
                  <a:gd name="T3" fmla="*/ 148 h 512"/>
                  <a:gd name="T4" fmla="*/ 8 w 948"/>
                  <a:gd name="T5" fmla="*/ 256 h 512"/>
                  <a:gd name="T6" fmla="*/ 624 w 948"/>
                  <a:gd name="T7" fmla="*/ 484 h 512"/>
                  <a:gd name="T8" fmla="*/ 869 w 948"/>
                  <a:gd name="T9" fmla="*/ 442 h 512"/>
                  <a:gd name="T10" fmla="*/ 908 w 948"/>
                  <a:gd name="T11" fmla="*/ 416 h 512"/>
                  <a:gd name="T12" fmla="*/ 927 w 948"/>
                  <a:gd name="T13" fmla="*/ 398 h 512"/>
                  <a:gd name="T14" fmla="*/ 937 w 948"/>
                  <a:gd name="T15" fmla="*/ 350 h 512"/>
                  <a:gd name="T16" fmla="*/ 936 w 948"/>
                  <a:gd name="T17" fmla="*/ 349 h 512"/>
                  <a:gd name="T18" fmla="*/ 652 w 948"/>
                  <a:gd name="T19" fmla="*/ 8 h 512"/>
                  <a:gd name="T20" fmla="*/ 468 w 948"/>
                  <a:gd name="T21" fmla="*/ 48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48" h="512">
                    <a:moveTo>
                      <a:pt x="468" y="48"/>
                    </a:moveTo>
                    <a:cubicBezTo>
                      <a:pt x="468" y="48"/>
                      <a:pt x="284" y="24"/>
                      <a:pt x="180" y="148"/>
                    </a:cubicBezTo>
                    <a:cubicBezTo>
                      <a:pt x="76" y="272"/>
                      <a:pt x="0" y="236"/>
                      <a:pt x="8" y="256"/>
                    </a:cubicBezTo>
                    <a:cubicBezTo>
                      <a:pt x="16" y="276"/>
                      <a:pt x="400" y="512"/>
                      <a:pt x="624" y="484"/>
                    </a:cubicBezTo>
                    <a:cubicBezTo>
                      <a:pt x="760" y="467"/>
                      <a:pt x="833" y="451"/>
                      <a:pt x="869" y="442"/>
                    </a:cubicBezTo>
                    <a:cubicBezTo>
                      <a:pt x="884" y="438"/>
                      <a:pt x="898" y="428"/>
                      <a:pt x="908" y="416"/>
                    </a:cubicBezTo>
                    <a:cubicBezTo>
                      <a:pt x="913" y="409"/>
                      <a:pt x="920" y="403"/>
                      <a:pt x="927" y="398"/>
                    </a:cubicBezTo>
                    <a:cubicBezTo>
                      <a:pt x="943" y="387"/>
                      <a:pt x="948" y="366"/>
                      <a:pt x="937" y="350"/>
                    </a:cubicBezTo>
                    <a:cubicBezTo>
                      <a:pt x="936" y="349"/>
                      <a:pt x="936" y="349"/>
                      <a:pt x="936" y="349"/>
                    </a:cubicBezTo>
                    <a:cubicBezTo>
                      <a:pt x="873" y="257"/>
                      <a:pt x="701" y="14"/>
                      <a:pt x="652" y="8"/>
                    </a:cubicBezTo>
                    <a:cubicBezTo>
                      <a:pt x="592" y="0"/>
                      <a:pt x="468" y="48"/>
                      <a:pt x="468" y="48"/>
                    </a:cubicBezTo>
                    <a:close/>
                  </a:path>
                </a:pathLst>
              </a:custGeom>
              <a:solidFill>
                <a:schemeClr val="accent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1" name="椭圆 60">
                <a:extLst>
                  <a:ext uri="{FF2B5EF4-FFF2-40B4-BE49-F238E27FC236}">
                    <a16:creationId xmlns:a16="http://schemas.microsoft.com/office/drawing/2014/main" id="{0E43BD13-1A70-45F6-881D-E26735AF2B46}"/>
                  </a:ext>
                </a:extLst>
              </p:cNvPr>
              <p:cNvSpPr/>
              <p:nvPr/>
            </p:nvSpPr>
            <p:spPr bwMode="auto">
              <a:xfrm>
                <a:off x="6264447" y="7414924"/>
                <a:ext cx="214313" cy="152400"/>
              </a:xfrm>
              <a:prstGeom prst="ellipse">
                <a:avLst/>
              </a:prstGeom>
              <a:solidFill>
                <a:srgbClr val="FF658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grpSp>
          <p:nvGrpSpPr>
            <p:cNvPr id="62" name="组合 61">
              <a:extLst>
                <a:ext uri="{FF2B5EF4-FFF2-40B4-BE49-F238E27FC236}">
                  <a16:creationId xmlns:a16="http://schemas.microsoft.com/office/drawing/2014/main" id="{123F204B-B0E5-4148-896C-7E7B6A198281}"/>
                </a:ext>
              </a:extLst>
            </p:cNvPr>
            <p:cNvGrpSpPr/>
            <p:nvPr userDrawn="1"/>
          </p:nvGrpSpPr>
          <p:grpSpPr>
            <a:xfrm rot="552067">
              <a:off x="2851241" y="873810"/>
              <a:ext cx="419101" cy="678269"/>
              <a:chOff x="6308743" y="5908512"/>
              <a:chExt cx="690563" cy="1117600"/>
            </a:xfrm>
          </p:grpSpPr>
          <p:sp>
            <p:nvSpPr>
              <p:cNvPr id="63" name="任意多边形: 形状 62">
                <a:extLst>
                  <a:ext uri="{FF2B5EF4-FFF2-40B4-BE49-F238E27FC236}">
                    <a16:creationId xmlns:a16="http://schemas.microsoft.com/office/drawing/2014/main" id="{8F200028-759F-43AA-8425-17BB9E5F93C1}"/>
                  </a:ext>
                </a:extLst>
              </p:cNvPr>
              <p:cNvSpPr/>
              <p:nvPr/>
            </p:nvSpPr>
            <p:spPr bwMode="auto">
              <a:xfrm>
                <a:off x="6308743" y="5908512"/>
                <a:ext cx="690563" cy="1117600"/>
              </a:xfrm>
              <a:custGeom>
                <a:avLst/>
                <a:gdLst>
                  <a:gd name="T0" fmla="*/ 398 w 469"/>
                  <a:gd name="T1" fmla="*/ 213 h 759"/>
                  <a:gd name="T2" fmla="*/ 363 w 469"/>
                  <a:gd name="T3" fmla="*/ 179 h 759"/>
                  <a:gd name="T4" fmla="*/ 340 w 469"/>
                  <a:gd name="T5" fmla="*/ 154 h 759"/>
                  <a:gd name="T6" fmla="*/ 310 w 469"/>
                  <a:gd name="T7" fmla="*/ 100 h 759"/>
                  <a:gd name="T8" fmla="*/ 296 w 469"/>
                  <a:gd name="T9" fmla="*/ 14 h 759"/>
                  <a:gd name="T10" fmla="*/ 296 w 469"/>
                  <a:gd name="T11" fmla="*/ 9 h 759"/>
                  <a:gd name="T12" fmla="*/ 285 w 469"/>
                  <a:gd name="T13" fmla="*/ 0 h 759"/>
                  <a:gd name="T14" fmla="*/ 285 w 469"/>
                  <a:gd name="T15" fmla="*/ 0 h 759"/>
                  <a:gd name="T16" fmla="*/ 221 w 469"/>
                  <a:gd name="T17" fmla="*/ 0 h 759"/>
                  <a:gd name="T18" fmla="*/ 209 w 469"/>
                  <a:gd name="T19" fmla="*/ 13 h 759"/>
                  <a:gd name="T20" fmla="*/ 209 w 469"/>
                  <a:gd name="T21" fmla="*/ 517 h 759"/>
                  <a:gd name="T22" fmla="*/ 195 w 469"/>
                  <a:gd name="T23" fmla="*/ 529 h 759"/>
                  <a:gd name="T24" fmla="*/ 112 w 469"/>
                  <a:gd name="T25" fmla="*/ 542 h 759"/>
                  <a:gd name="T26" fmla="*/ 22 w 469"/>
                  <a:gd name="T27" fmla="*/ 698 h 759"/>
                  <a:gd name="T28" fmla="*/ 128 w 469"/>
                  <a:gd name="T29" fmla="*/ 759 h 759"/>
                  <a:gd name="T30" fmla="*/ 194 w 469"/>
                  <a:gd name="T31" fmla="*/ 746 h 759"/>
                  <a:gd name="T32" fmla="*/ 291 w 469"/>
                  <a:gd name="T33" fmla="*/ 629 h 759"/>
                  <a:gd name="T34" fmla="*/ 291 w 469"/>
                  <a:gd name="T35" fmla="*/ 627 h 759"/>
                  <a:gd name="T36" fmla="*/ 291 w 469"/>
                  <a:gd name="T37" fmla="*/ 239 h 759"/>
                  <a:gd name="T38" fmla="*/ 296 w 469"/>
                  <a:gd name="T39" fmla="*/ 241 h 759"/>
                  <a:gd name="T40" fmla="*/ 330 w 469"/>
                  <a:gd name="T41" fmla="*/ 259 h 759"/>
                  <a:gd name="T42" fmla="*/ 362 w 469"/>
                  <a:gd name="T43" fmla="*/ 289 h 759"/>
                  <a:gd name="T44" fmla="*/ 384 w 469"/>
                  <a:gd name="T45" fmla="*/ 548 h 759"/>
                  <a:gd name="T46" fmla="*/ 384 w 469"/>
                  <a:gd name="T47" fmla="*/ 548 h 759"/>
                  <a:gd name="T48" fmla="*/ 392 w 469"/>
                  <a:gd name="T49" fmla="*/ 562 h 759"/>
                  <a:gd name="T50" fmla="*/ 401 w 469"/>
                  <a:gd name="T51" fmla="*/ 560 h 759"/>
                  <a:gd name="T52" fmla="*/ 405 w 469"/>
                  <a:gd name="T53" fmla="*/ 554 h 759"/>
                  <a:gd name="T54" fmla="*/ 406 w 469"/>
                  <a:gd name="T55" fmla="*/ 554 h 759"/>
                  <a:gd name="T56" fmla="*/ 411 w 469"/>
                  <a:gd name="T57" fmla="*/ 546 h 759"/>
                  <a:gd name="T58" fmla="*/ 447 w 469"/>
                  <a:gd name="T59" fmla="*/ 472 h 759"/>
                  <a:gd name="T60" fmla="*/ 465 w 469"/>
                  <a:gd name="T61" fmla="*/ 396 h 759"/>
                  <a:gd name="T62" fmla="*/ 453 w 469"/>
                  <a:gd name="T63" fmla="*/ 291 h 759"/>
                  <a:gd name="T64" fmla="*/ 398 w 469"/>
                  <a:gd name="T65" fmla="*/ 213 h 759"/>
                  <a:gd name="T66" fmla="*/ 286 w 469"/>
                  <a:gd name="T67" fmla="*/ 23 h 759"/>
                  <a:gd name="T68" fmla="*/ 286 w 469"/>
                  <a:gd name="T69" fmla="*/ 23 h 759"/>
                  <a:gd name="T70" fmla="*/ 286 w 469"/>
                  <a:gd name="T71" fmla="*/ 23 h 759"/>
                  <a:gd name="T72" fmla="*/ 286 w 469"/>
                  <a:gd name="T73" fmla="*/ 23 h 7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69" h="759">
                    <a:moveTo>
                      <a:pt x="398" y="213"/>
                    </a:moveTo>
                    <a:cubicBezTo>
                      <a:pt x="387" y="202"/>
                      <a:pt x="376" y="190"/>
                      <a:pt x="363" y="179"/>
                    </a:cubicBezTo>
                    <a:cubicBezTo>
                      <a:pt x="355" y="171"/>
                      <a:pt x="347" y="163"/>
                      <a:pt x="340" y="154"/>
                    </a:cubicBezTo>
                    <a:cubicBezTo>
                      <a:pt x="329" y="139"/>
                      <a:pt x="319" y="122"/>
                      <a:pt x="310" y="100"/>
                    </a:cubicBezTo>
                    <a:cubicBezTo>
                      <a:pt x="301" y="76"/>
                      <a:pt x="296" y="24"/>
                      <a:pt x="296" y="14"/>
                    </a:cubicBezTo>
                    <a:cubicBezTo>
                      <a:pt x="296" y="12"/>
                      <a:pt x="296" y="10"/>
                      <a:pt x="296" y="9"/>
                    </a:cubicBezTo>
                    <a:cubicBezTo>
                      <a:pt x="294" y="4"/>
                      <a:pt x="290" y="0"/>
                      <a:pt x="285" y="0"/>
                    </a:cubicBezTo>
                    <a:cubicBezTo>
                      <a:pt x="285" y="0"/>
                      <a:pt x="285" y="0"/>
                      <a:pt x="285" y="0"/>
                    </a:cubicBezTo>
                    <a:cubicBezTo>
                      <a:pt x="221" y="0"/>
                      <a:pt x="221" y="0"/>
                      <a:pt x="221" y="0"/>
                    </a:cubicBezTo>
                    <a:cubicBezTo>
                      <a:pt x="214" y="0"/>
                      <a:pt x="209" y="6"/>
                      <a:pt x="209" y="13"/>
                    </a:cubicBezTo>
                    <a:cubicBezTo>
                      <a:pt x="209" y="517"/>
                      <a:pt x="209" y="517"/>
                      <a:pt x="209" y="517"/>
                    </a:cubicBezTo>
                    <a:cubicBezTo>
                      <a:pt x="209" y="524"/>
                      <a:pt x="202" y="530"/>
                      <a:pt x="195" y="529"/>
                    </a:cubicBezTo>
                    <a:cubicBezTo>
                      <a:pt x="169" y="527"/>
                      <a:pt x="140" y="531"/>
                      <a:pt x="112" y="542"/>
                    </a:cubicBezTo>
                    <a:cubicBezTo>
                      <a:pt x="40" y="572"/>
                      <a:pt x="0" y="642"/>
                      <a:pt x="22" y="698"/>
                    </a:cubicBezTo>
                    <a:cubicBezTo>
                      <a:pt x="38" y="737"/>
                      <a:pt x="80" y="759"/>
                      <a:pt x="128" y="759"/>
                    </a:cubicBezTo>
                    <a:cubicBezTo>
                      <a:pt x="149" y="759"/>
                      <a:pt x="172" y="755"/>
                      <a:pt x="194" y="746"/>
                    </a:cubicBezTo>
                    <a:cubicBezTo>
                      <a:pt x="249" y="723"/>
                      <a:pt x="287" y="676"/>
                      <a:pt x="291" y="629"/>
                    </a:cubicBezTo>
                    <a:cubicBezTo>
                      <a:pt x="291" y="628"/>
                      <a:pt x="291" y="627"/>
                      <a:pt x="291" y="627"/>
                    </a:cubicBezTo>
                    <a:cubicBezTo>
                      <a:pt x="291" y="239"/>
                      <a:pt x="291" y="239"/>
                      <a:pt x="291" y="239"/>
                    </a:cubicBezTo>
                    <a:cubicBezTo>
                      <a:pt x="293" y="240"/>
                      <a:pt x="295" y="240"/>
                      <a:pt x="296" y="241"/>
                    </a:cubicBezTo>
                    <a:cubicBezTo>
                      <a:pt x="308" y="244"/>
                      <a:pt x="319" y="251"/>
                      <a:pt x="330" y="259"/>
                    </a:cubicBezTo>
                    <a:cubicBezTo>
                      <a:pt x="341" y="267"/>
                      <a:pt x="352" y="277"/>
                      <a:pt x="362" y="289"/>
                    </a:cubicBezTo>
                    <a:cubicBezTo>
                      <a:pt x="434" y="376"/>
                      <a:pt x="385" y="546"/>
                      <a:pt x="384" y="548"/>
                    </a:cubicBezTo>
                    <a:cubicBezTo>
                      <a:pt x="384" y="548"/>
                      <a:pt x="384" y="548"/>
                      <a:pt x="384" y="548"/>
                    </a:cubicBezTo>
                    <a:cubicBezTo>
                      <a:pt x="383" y="553"/>
                      <a:pt x="386" y="560"/>
                      <a:pt x="392" y="562"/>
                    </a:cubicBezTo>
                    <a:cubicBezTo>
                      <a:pt x="395" y="563"/>
                      <a:pt x="399" y="562"/>
                      <a:pt x="401" y="560"/>
                    </a:cubicBezTo>
                    <a:cubicBezTo>
                      <a:pt x="403" y="559"/>
                      <a:pt x="404" y="558"/>
                      <a:pt x="405" y="554"/>
                    </a:cubicBezTo>
                    <a:cubicBezTo>
                      <a:pt x="406" y="554"/>
                      <a:pt x="406" y="554"/>
                      <a:pt x="406" y="554"/>
                    </a:cubicBezTo>
                    <a:cubicBezTo>
                      <a:pt x="406" y="553"/>
                      <a:pt x="408" y="549"/>
                      <a:pt x="411" y="546"/>
                    </a:cubicBezTo>
                    <a:cubicBezTo>
                      <a:pt x="418" y="533"/>
                      <a:pt x="433" y="510"/>
                      <a:pt x="447" y="472"/>
                    </a:cubicBezTo>
                    <a:cubicBezTo>
                      <a:pt x="457" y="447"/>
                      <a:pt x="463" y="421"/>
                      <a:pt x="465" y="396"/>
                    </a:cubicBezTo>
                    <a:cubicBezTo>
                      <a:pt x="469" y="360"/>
                      <a:pt x="465" y="324"/>
                      <a:pt x="453" y="291"/>
                    </a:cubicBezTo>
                    <a:cubicBezTo>
                      <a:pt x="441" y="257"/>
                      <a:pt x="419" y="234"/>
                      <a:pt x="398" y="213"/>
                    </a:cubicBezTo>
                    <a:moveTo>
                      <a:pt x="286" y="23"/>
                    </a:moveTo>
                    <a:cubicBezTo>
                      <a:pt x="286" y="23"/>
                      <a:pt x="286" y="23"/>
                      <a:pt x="286" y="23"/>
                    </a:cubicBezTo>
                    <a:cubicBezTo>
                      <a:pt x="286" y="23"/>
                      <a:pt x="286" y="23"/>
                      <a:pt x="286" y="23"/>
                    </a:cubicBezTo>
                    <a:cubicBezTo>
                      <a:pt x="286" y="23"/>
                      <a:pt x="286" y="23"/>
                      <a:pt x="286" y="23"/>
                    </a:cubicBezTo>
                  </a:path>
                </a:pathLst>
              </a:custGeom>
              <a:solidFill>
                <a:schemeClr val="accent1">
                  <a:lumMod val="40000"/>
                  <a:lumOff val="60000"/>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4" name="任意多边形: 形状 63">
                <a:extLst>
                  <a:ext uri="{FF2B5EF4-FFF2-40B4-BE49-F238E27FC236}">
                    <a16:creationId xmlns:a16="http://schemas.microsoft.com/office/drawing/2014/main" id="{9BA6E150-0FB9-452F-9B32-6FAE6662623D}"/>
                  </a:ext>
                </a:extLst>
              </p:cNvPr>
              <p:cNvSpPr/>
              <p:nvPr/>
            </p:nvSpPr>
            <p:spPr bwMode="auto">
              <a:xfrm>
                <a:off x="6383356" y="6678449"/>
                <a:ext cx="354013" cy="347663"/>
              </a:xfrm>
              <a:custGeom>
                <a:avLst/>
                <a:gdLst>
                  <a:gd name="T0" fmla="*/ 240 w 240"/>
                  <a:gd name="T1" fmla="*/ 0 h 236"/>
                  <a:gd name="T2" fmla="*/ 0 w 240"/>
                  <a:gd name="T3" fmla="*/ 212 h 236"/>
                  <a:gd name="T4" fmla="*/ 74 w 240"/>
                  <a:gd name="T5" fmla="*/ 236 h 236"/>
                  <a:gd name="T6" fmla="*/ 74 w 240"/>
                  <a:gd name="T7" fmla="*/ 236 h 236"/>
                  <a:gd name="T8" fmla="*/ 75 w 240"/>
                  <a:gd name="T9" fmla="*/ 236 h 236"/>
                  <a:gd name="T10" fmla="*/ 75 w 240"/>
                  <a:gd name="T11" fmla="*/ 236 h 236"/>
                  <a:gd name="T12" fmla="*/ 75 w 240"/>
                  <a:gd name="T13" fmla="*/ 236 h 236"/>
                  <a:gd name="T14" fmla="*/ 75 w 240"/>
                  <a:gd name="T15" fmla="*/ 236 h 236"/>
                  <a:gd name="T16" fmla="*/ 75 w 240"/>
                  <a:gd name="T17" fmla="*/ 236 h 236"/>
                  <a:gd name="T18" fmla="*/ 75 w 240"/>
                  <a:gd name="T19" fmla="*/ 236 h 236"/>
                  <a:gd name="T20" fmla="*/ 76 w 240"/>
                  <a:gd name="T21" fmla="*/ 236 h 236"/>
                  <a:gd name="T22" fmla="*/ 76 w 240"/>
                  <a:gd name="T23" fmla="*/ 236 h 236"/>
                  <a:gd name="T24" fmla="*/ 76 w 240"/>
                  <a:gd name="T25" fmla="*/ 236 h 236"/>
                  <a:gd name="T26" fmla="*/ 76 w 240"/>
                  <a:gd name="T27" fmla="*/ 236 h 236"/>
                  <a:gd name="T28" fmla="*/ 76 w 240"/>
                  <a:gd name="T29" fmla="*/ 236 h 236"/>
                  <a:gd name="T30" fmla="*/ 76 w 240"/>
                  <a:gd name="T31" fmla="*/ 236 h 236"/>
                  <a:gd name="T32" fmla="*/ 77 w 240"/>
                  <a:gd name="T33" fmla="*/ 236 h 236"/>
                  <a:gd name="T34" fmla="*/ 77 w 240"/>
                  <a:gd name="T35" fmla="*/ 236 h 236"/>
                  <a:gd name="T36" fmla="*/ 77 w 240"/>
                  <a:gd name="T37" fmla="*/ 236 h 236"/>
                  <a:gd name="T38" fmla="*/ 77 w 240"/>
                  <a:gd name="T39" fmla="*/ 236 h 236"/>
                  <a:gd name="T40" fmla="*/ 77 w 240"/>
                  <a:gd name="T41" fmla="*/ 236 h 236"/>
                  <a:gd name="T42" fmla="*/ 143 w 240"/>
                  <a:gd name="T43" fmla="*/ 223 h 236"/>
                  <a:gd name="T44" fmla="*/ 240 w 240"/>
                  <a:gd name="T45" fmla="*/ 106 h 236"/>
                  <a:gd name="T46" fmla="*/ 240 w 240"/>
                  <a:gd name="T47" fmla="*/ 104 h 236"/>
                  <a:gd name="T48" fmla="*/ 240 w 240"/>
                  <a:gd name="T49" fmla="*/ 0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40" h="236">
                    <a:moveTo>
                      <a:pt x="240" y="0"/>
                    </a:moveTo>
                    <a:cubicBezTo>
                      <a:pt x="167" y="146"/>
                      <a:pt x="64" y="196"/>
                      <a:pt x="0" y="212"/>
                    </a:cubicBezTo>
                    <a:cubicBezTo>
                      <a:pt x="20" y="227"/>
                      <a:pt x="46" y="236"/>
                      <a:pt x="74" y="236"/>
                    </a:cubicBezTo>
                    <a:cubicBezTo>
                      <a:pt x="74" y="236"/>
                      <a:pt x="74" y="236"/>
                      <a:pt x="74" y="236"/>
                    </a:cubicBezTo>
                    <a:cubicBezTo>
                      <a:pt x="74" y="236"/>
                      <a:pt x="75" y="236"/>
                      <a:pt x="75" y="236"/>
                    </a:cubicBezTo>
                    <a:cubicBezTo>
                      <a:pt x="75" y="236"/>
                      <a:pt x="75" y="236"/>
                      <a:pt x="75" y="236"/>
                    </a:cubicBezTo>
                    <a:cubicBezTo>
                      <a:pt x="75" y="236"/>
                      <a:pt x="75" y="236"/>
                      <a:pt x="75" y="236"/>
                    </a:cubicBezTo>
                    <a:cubicBezTo>
                      <a:pt x="75" y="236"/>
                      <a:pt x="75" y="236"/>
                      <a:pt x="75" y="236"/>
                    </a:cubicBezTo>
                    <a:cubicBezTo>
                      <a:pt x="75" y="236"/>
                      <a:pt x="75" y="236"/>
                      <a:pt x="75" y="236"/>
                    </a:cubicBezTo>
                    <a:cubicBezTo>
                      <a:pt x="75" y="236"/>
                      <a:pt x="75" y="236"/>
                      <a:pt x="75" y="236"/>
                    </a:cubicBezTo>
                    <a:cubicBezTo>
                      <a:pt x="75" y="236"/>
                      <a:pt x="76" y="236"/>
                      <a:pt x="76" y="236"/>
                    </a:cubicBezTo>
                    <a:cubicBezTo>
                      <a:pt x="76" y="236"/>
                      <a:pt x="76" y="236"/>
                      <a:pt x="76" y="236"/>
                    </a:cubicBezTo>
                    <a:cubicBezTo>
                      <a:pt x="76" y="236"/>
                      <a:pt x="76" y="236"/>
                      <a:pt x="76" y="236"/>
                    </a:cubicBezTo>
                    <a:cubicBezTo>
                      <a:pt x="76" y="236"/>
                      <a:pt x="76" y="236"/>
                      <a:pt x="76" y="236"/>
                    </a:cubicBezTo>
                    <a:cubicBezTo>
                      <a:pt x="76" y="236"/>
                      <a:pt x="76" y="236"/>
                      <a:pt x="76" y="236"/>
                    </a:cubicBezTo>
                    <a:cubicBezTo>
                      <a:pt x="76" y="236"/>
                      <a:pt x="76" y="236"/>
                      <a:pt x="76" y="236"/>
                    </a:cubicBezTo>
                    <a:cubicBezTo>
                      <a:pt x="77" y="236"/>
                      <a:pt x="77" y="236"/>
                      <a:pt x="77" y="236"/>
                    </a:cubicBezTo>
                    <a:cubicBezTo>
                      <a:pt x="77" y="236"/>
                      <a:pt x="77" y="236"/>
                      <a:pt x="77" y="236"/>
                    </a:cubicBezTo>
                    <a:cubicBezTo>
                      <a:pt x="77" y="236"/>
                      <a:pt x="77" y="236"/>
                      <a:pt x="77" y="236"/>
                    </a:cubicBezTo>
                    <a:cubicBezTo>
                      <a:pt x="77" y="236"/>
                      <a:pt x="77" y="236"/>
                      <a:pt x="77" y="236"/>
                    </a:cubicBezTo>
                    <a:cubicBezTo>
                      <a:pt x="77" y="236"/>
                      <a:pt x="77" y="236"/>
                      <a:pt x="77" y="236"/>
                    </a:cubicBezTo>
                    <a:cubicBezTo>
                      <a:pt x="98" y="236"/>
                      <a:pt x="121" y="232"/>
                      <a:pt x="143" y="223"/>
                    </a:cubicBezTo>
                    <a:cubicBezTo>
                      <a:pt x="198" y="200"/>
                      <a:pt x="236" y="153"/>
                      <a:pt x="240" y="106"/>
                    </a:cubicBezTo>
                    <a:cubicBezTo>
                      <a:pt x="240" y="105"/>
                      <a:pt x="240" y="104"/>
                      <a:pt x="240" y="104"/>
                    </a:cubicBezTo>
                    <a:cubicBezTo>
                      <a:pt x="240" y="0"/>
                      <a:pt x="240" y="0"/>
                      <a:pt x="240" y="0"/>
                    </a:cubicBezTo>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grpSp>
          <p:nvGrpSpPr>
            <p:cNvPr id="65" name="组合 64">
              <a:extLst>
                <a:ext uri="{FF2B5EF4-FFF2-40B4-BE49-F238E27FC236}">
                  <a16:creationId xmlns:a16="http://schemas.microsoft.com/office/drawing/2014/main" id="{AB1D4359-BA9F-4F20-945D-896E83D26214}"/>
                </a:ext>
              </a:extLst>
            </p:cNvPr>
            <p:cNvGrpSpPr/>
            <p:nvPr userDrawn="1"/>
          </p:nvGrpSpPr>
          <p:grpSpPr>
            <a:xfrm>
              <a:off x="4219223" y="736289"/>
              <a:ext cx="457907" cy="713948"/>
              <a:chOff x="4732356" y="5914862"/>
              <a:chExt cx="979488" cy="1527175"/>
            </a:xfrm>
          </p:grpSpPr>
          <p:sp>
            <p:nvSpPr>
              <p:cNvPr id="66" name="任意多边形: 形状 65">
                <a:extLst>
                  <a:ext uri="{FF2B5EF4-FFF2-40B4-BE49-F238E27FC236}">
                    <a16:creationId xmlns:a16="http://schemas.microsoft.com/office/drawing/2014/main" id="{CFF0C1FB-0821-4E42-A468-BF603EBED8A9}"/>
                  </a:ext>
                </a:extLst>
              </p:cNvPr>
              <p:cNvSpPr/>
              <p:nvPr/>
            </p:nvSpPr>
            <p:spPr bwMode="auto">
              <a:xfrm>
                <a:off x="4732356" y="5914862"/>
                <a:ext cx="979488" cy="1527175"/>
              </a:xfrm>
              <a:custGeom>
                <a:avLst/>
                <a:gdLst>
                  <a:gd name="T0" fmla="*/ 450 w 664"/>
                  <a:gd name="T1" fmla="*/ 1 h 1038"/>
                  <a:gd name="T2" fmla="*/ 440 w 664"/>
                  <a:gd name="T3" fmla="*/ 3 h 1038"/>
                  <a:gd name="T4" fmla="*/ 23 w 664"/>
                  <a:gd name="T5" fmla="*/ 279 h 1038"/>
                  <a:gd name="T6" fmla="*/ 18 w 664"/>
                  <a:gd name="T7" fmla="*/ 282 h 1038"/>
                  <a:gd name="T8" fmla="*/ 16 w 664"/>
                  <a:gd name="T9" fmla="*/ 293 h 1038"/>
                  <a:gd name="T10" fmla="*/ 166 w 664"/>
                  <a:gd name="T11" fmla="*/ 777 h 1038"/>
                  <a:gd name="T12" fmla="*/ 158 w 664"/>
                  <a:gd name="T13" fmla="*/ 790 h 1038"/>
                  <a:gd name="T14" fmla="*/ 79 w 664"/>
                  <a:gd name="T15" fmla="*/ 827 h 1038"/>
                  <a:gd name="T16" fmla="*/ 38 w 664"/>
                  <a:gd name="T17" fmla="*/ 1003 h 1038"/>
                  <a:gd name="T18" fmla="*/ 121 w 664"/>
                  <a:gd name="T19" fmla="*/ 1036 h 1038"/>
                  <a:gd name="T20" fmla="*/ 159 w 664"/>
                  <a:gd name="T21" fmla="*/ 1030 h 1038"/>
                  <a:gd name="T22" fmla="*/ 219 w 664"/>
                  <a:gd name="T23" fmla="*/ 997 h 1038"/>
                  <a:gd name="T24" fmla="*/ 277 w 664"/>
                  <a:gd name="T25" fmla="*/ 853 h 1038"/>
                  <a:gd name="T26" fmla="*/ 277 w 664"/>
                  <a:gd name="T27" fmla="*/ 852 h 1038"/>
                  <a:gd name="T28" fmla="*/ 158 w 664"/>
                  <a:gd name="T29" fmla="*/ 470 h 1038"/>
                  <a:gd name="T30" fmla="*/ 162 w 664"/>
                  <a:gd name="T31" fmla="*/ 458 h 1038"/>
                  <a:gd name="T32" fmla="*/ 438 w 664"/>
                  <a:gd name="T33" fmla="*/ 275 h 1038"/>
                  <a:gd name="T34" fmla="*/ 454 w 664"/>
                  <a:gd name="T35" fmla="*/ 280 h 1038"/>
                  <a:gd name="T36" fmla="*/ 539 w 664"/>
                  <a:gd name="T37" fmla="*/ 556 h 1038"/>
                  <a:gd name="T38" fmla="*/ 531 w 664"/>
                  <a:gd name="T39" fmla="*/ 569 h 1038"/>
                  <a:gd name="T40" fmla="*/ 453 w 664"/>
                  <a:gd name="T41" fmla="*/ 606 h 1038"/>
                  <a:gd name="T42" fmla="*/ 395 w 664"/>
                  <a:gd name="T43" fmla="*/ 694 h 1038"/>
                  <a:gd name="T44" fmla="*/ 411 w 664"/>
                  <a:gd name="T45" fmla="*/ 782 h 1038"/>
                  <a:gd name="T46" fmla="*/ 495 w 664"/>
                  <a:gd name="T47" fmla="*/ 815 h 1038"/>
                  <a:gd name="T48" fmla="*/ 592 w 664"/>
                  <a:gd name="T49" fmla="*/ 776 h 1038"/>
                  <a:gd name="T50" fmla="*/ 650 w 664"/>
                  <a:gd name="T51" fmla="*/ 631 h 1038"/>
                  <a:gd name="T52" fmla="*/ 650 w 664"/>
                  <a:gd name="T53" fmla="*/ 630 h 1038"/>
                  <a:gd name="T54" fmla="*/ 457 w 664"/>
                  <a:gd name="T55" fmla="*/ 9 h 1038"/>
                  <a:gd name="T56" fmla="*/ 450 w 664"/>
                  <a:gd name="T57" fmla="*/ 1 h 1038"/>
                  <a:gd name="T58" fmla="*/ 416 w 664"/>
                  <a:gd name="T59" fmla="*/ 158 h 1038"/>
                  <a:gd name="T60" fmla="*/ 422 w 664"/>
                  <a:gd name="T61" fmla="*/ 178 h 1038"/>
                  <a:gd name="T62" fmla="*/ 418 w 664"/>
                  <a:gd name="T63" fmla="*/ 190 h 1038"/>
                  <a:gd name="T64" fmla="*/ 142 w 664"/>
                  <a:gd name="T65" fmla="*/ 374 h 1038"/>
                  <a:gd name="T66" fmla="*/ 127 w 664"/>
                  <a:gd name="T67" fmla="*/ 368 h 1038"/>
                  <a:gd name="T68" fmla="*/ 120 w 664"/>
                  <a:gd name="T69" fmla="*/ 348 h 1038"/>
                  <a:gd name="T70" fmla="*/ 124 w 664"/>
                  <a:gd name="T71" fmla="*/ 336 h 1038"/>
                  <a:gd name="T72" fmla="*/ 400 w 664"/>
                  <a:gd name="T73" fmla="*/ 153 h 1038"/>
                  <a:gd name="T74" fmla="*/ 416 w 664"/>
                  <a:gd name="T75" fmla="*/ 158 h 10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64" h="1038">
                    <a:moveTo>
                      <a:pt x="450" y="1"/>
                    </a:moveTo>
                    <a:cubicBezTo>
                      <a:pt x="446" y="0"/>
                      <a:pt x="443" y="1"/>
                      <a:pt x="440" y="3"/>
                    </a:cubicBezTo>
                    <a:cubicBezTo>
                      <a:pt x="440" y="3"/>
                      <a:pt x="32" y="273"/>
                      <a:pt x="23" y="279"/>
                    </a:cubicBezTo>
                    <a:cubicBezTo>
                      <a:pt x="21" y="280"/>
                      <a:pt x="19" y="281"/>
                      <a:pt x="18" y="282"/>
                    </a:cubicBezTo>
                    <a:cubicBezTo>
                      <a:pt x="16" y="285"/>
                      <a:pt x="15" y="289"/>
                      <a:pt x="16" y="293"/>
                    </a:cubicBezTo>
                    <a:cubicBezTo>
                      <a:pt x="166" y="777"/>
                      <a:pt x="166" y="777"/>
                      <a:pt x="166" y="777"/>
                    </a:cubicBezTo>
                    <a:cubicBezTo>
                      <a:pt x="168" y="783"/>
                      <a:pt x="164" y="789"/>
                      <a:pt x="158" y="790"/>
                    </a:cubicBezTo>
                    <a:cubicBezTo>
                      <a:pt x="131" y="795"/>
                      <a:pt x="103" y="808"/>
                      <a:pt x="79" y="827"/>
                    </a:cubicBezTo>
                    <a:cubicBezTo>
                      <a:pt x="18" y="877"/>
                      <a:pt x="0" y="956"/>
                      <a:pt x="38" y="1003"/>
                    </a:cubicBezTo>
                    <a:cubicBezTo>
                      <a:pt x="57" y="1026"/>
                      <a:pt x="87" y="1038"/>
                      <a:pt x="121" y="1036"/>
                    </a:cubicBezTo>
                    <a:cubicBezTo>
                      <a:pt x="134" y="1036"/>
                      <a:pt x="146" y="1033"/>
                      <a:pt x="159" y="1030"/>
                    </a:cubicBezTo>
                    <a:cubicBezTo>
                      <a:pt x="180" y="1023"/>
                      <a:pt x="200" y="1012"/>
                      <a:pt x="219" y="997"/>
                    </a:cubicBezTo>
                    <a:cubicBezTo>
                      <a:pt x="267" y="958"/>
                      <a:pt x="290" y="900"/>
                      <a:pt x="277" y="853"/>
                    </a:cubicBezTo>
                    <a:cubicBezTo>
                      <a:pt x="277" y="852"/>
                      <a:pt x="277" y="852"/>
                      <a:pt x="277" y="852"/>
                    </a:cubicBezTo>
                    <a:cubicBezTo>
                      <a:pt x="158" y="470"/>
                      <a:pt x="158" y="470"/>
                      <a:pt x="158" y="470"/>
                    </a:cubicBezTo>
                    <a:cubicBezTo>
                      <a:pt x="157" y="465"/>
                      <a:pt x="158" y="461"/>
                      <a:pt x="162" y="458"/>
                    </a:cubicBezTo>
                    <a:cubicBezTo>
                      <a:pt x="438" y="275"/>
                      <a:pt x="438" y="275"/>
                      <a:pt x="438" y="275"/>
                    </a:cubicBezTo>
                    <a:cubicBezTo>
                      <a:pt x="444" y="271"/>
                      <a:pt x="452" y="274"/>
                      <a:pt x="454" y="280"/>
                    </a:cubicBezTo>
                    <a:cubicBezTo>
                      <a:pt x="539" y="556"/>
                      <a:pt x="539" y="556"/>
                      <a:pt x="539" y="556"/>
                    </a:cubicBezTo>
                    <a:cubicBezTo>
                      <a:pt x="541" y="562"/>
                      <a:pt x="537" y="568"/>
                      <a:pt x="531" y="569"/>
                    </a:cubicBezTo>
                    <a:cubicBezTo>
                      <a:pt x="504" y="574"/>
                      <a:pt x="476" y="587"/>
                      <a:pt x="453" y="606"/>
                    </a:cubicBezTo>
                    <a:cubicBezTo>
                      <a:pt x="424" y="630"/>
                      <a:pt x="403" y="661"/>
                      <a:pt x="395" y="694"/>
                    </a:cubicBezTo>
                    <a:cubicBezTo>
                      <a:pt x="386" y="728"/>
                      <a:pt x="392" y="759"/>
                      <a:pt x="411" y="782"/>
                    </a:cubicBezTo>
                    <a:cubicBezTo>
                      <a:pt x="430" y="805"/>
                      <a:pt x="460" y="817"/>
                      <a:pt x="495" y="815"/>
                    </a:cubicBezTo>
                    <a:cubicBezTo>
                      <a:pt x="528" y="814"/>
                      <a:pt x="563" y="800"/>
                      <a:pt x="592" y="776"/>
                    </a:cubicBezTo>
                    <a:cubicBezTo>
                      <a:pt x="641" y="736"/>
                      <a:pt x="664" y="678"/>
                      <a:pt x="650" y="631"/>
                    </a:cubicBezTo>
                    <a:cubicBezTo>
                      <a:pt x="650" y="630"/>
                      <a:pt x="650" y="630"/>
                      <a:pt x="650" y="630"/>
                    </a:cubicBezTo>
                    <a:cubicBezTo>
                      <a:pt x="457" y="9"/>
                      <a:pt x="457" y="9"/>
                      <a:pt x="457" y="9"/>
                    </a:cubicBezTo>
                    <a:cubicBezTo>
                      <a:pt x="456" y="5"/>
                      <a:pt x="453" y="2"/>
                      <a:pt x="450" y="1"/>
                    </a:cubicBezTo>
                    <a:moveTo>
                      <a:pt x="416" y="158"/>
                    </a:moveTo>
                    <a:cubicBezTo>
                      <a:pt x="422" y="178"/>
                      <a:pt x="422" y="178"/>
                      <a:pt x="422" y="178"/>
                    </a:cubicBezTo>
                    <a:cubicBezTo>
                      <a:pt x="423" y="182"/>
                      <a:pt x="422" y="187"/>
                      <a:pt x="418" y="190"/>
                    </a:cubicBezTo>
                    <a:cubicBezTo>
                      <a:pt x="142" y="374"/>
                      <a:pt x="142" y="374"/>
                      <a:pt x="142" y="374"/>
                    </a:cubicBezTo>
                    <a:cubicBezTo>
                      <a:pt x="136" y="378"/>
                      <a:pt x="129" y="375"/>
                      <a:pt x="127" y="368"/>
                    </a:cubicBezTo>
                    <a:cubicBezTo>
                      <a:pt x="120" y="348"/>
                      <a:pt x="120" y="348"/>
                      <a:pt x="120" y="348"/>
                    </a:cubicBezTo>
                    <a:cubicBezTo>
                      <a:pt x="119" y="343"/>
                      <a:pt x="120" y="338"/>
                      <a:pt x="124" y="336"/>
                    </a:cubicBezTo>
                    <a:cubicBezTo>
                      <a:pt x="400" y="153"/>
                      <a:pt x="400" y="153"/>
                      <a:pt x="400" y="153"/>
                    </a:cubicBezTo>
                    <a:cubicBezTo>
                      <a:pt x="406" y="149"/>
                      <a:pt x="414" y="152"/>
                      <a:pt x="416" y="158"/>
                    </a:cubicBezTo>
                  </a:path>
                </a:pathLst>
              </a:custGeom>
              <a:solidFill>
                <a:schemeClr val="accent1">
                  <a:lumMod val="40000"/>
                  <a:lumOff val="60000"/>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7" name="任意多边形: 形状 66">
                <a:extLst>
                  <a:ext uri="{FF2B5EF4-FFF2-40B4-BE49-F238E27FC236}">
                    <a16:creationId xmlns:a16="http://schemas.microsoft.com/office/drawing/2014/main" id="{159028B7-1AA8-4D5B-ABCF-3FB52EED4329}"/>
                  </a:ext>
                </a:extLst>
              </p:cNvPr>
              <p:cNvSpPr/>
              <p:nvPr/>
            </p:nvSpPr>
            <p:spPr bwMode="auto">
              <a:xfrm>
                <a:off x="4843481" y="7011824"/>
                <a:ext cx="303213" cy="428625"/>
              </a:xfrm>
              <a:custGeom>
                <a:avLst/>
                <a:gdLst>
                  <a:gd name="T0" fmla="*/ 169 w 206"/>
                  <a:gd name="T1" fmla="*/ 0 h 291"/>
                  <a:gd name="T2" fmla="*/ 0 w 206"/>
                  <a:gd name="T3" fmla="*/ 284 h 291"/>
                  <a:gd name="T4" fmla="*/ 40 w 206"/>
                  <a:gd name="T5" fmla="*/ 291 h 291"/>
                  <a:gd name="T6" fmla="*/ 45 w 206"/>
                  <a:gd name="T7" fmla="*/ 291 h 291"/>
                  <a:gd name="T8" fmla="*/ 46 w 206"/>
                  <a:gd name="T9" fmla="*/ 291 h 291"/>
                  <a:gd name="T10" fmla="*/ 46 w 206"/>
                  <a:gd name="T11" fmla="*/ 291 h 291"/>
                  <a:gd name="T12" fmla="*/ 46 w 206"/>
                  <a:gd name="T13" fmla="*/ 291 h 291"/>
                  <a:gd name="T14" fmla="*/ 46 w 206"/>
                  <a:gd name="T15" fmla="*/ 291 h 291"/>
                  <a:gd name="T16" fmla="*/ 84 w 206"/>
                  <a:gd name="T17" fmla="*/ 285 h 291"/>
                  <a:gd name="T18" fmla="*/ 144 w 206"/>
                  <a:gd name="T19" fmla="*/ 252 h 291"/>
                  <a:gd name="T20" fmla="*/ 206 w 206"/>
                  <a:gd name="T21" fmla="*/ 135 h 291"/>
                  <a:gd name="T22" fmla="*/ 202 w 206"/>
                  <a:gd name="T23" fmla="*/ 108 h 291"/>
                  <a:gd name="T24" fmla="*/ 202 w 206"/>
                  <a:gd name="T25" fmla="*/ 107 h 291"/>
                  <a:gd name="T26" fmla="*/ 169 w 206"/>
                  <a:gd name="T27" fmla="*/ 0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6" h="291">
                    <a:moveTo>
                      <a:pt x="169" y="0"/>
                    </a:moveTo>
                    <a:cubicBezTo>
                      <a:pt x="144" y="166"/>
                      <a:pt x="59" y="247"/>
                      <a:pt x="0" y="284"/>
                    </a:cubicBezTo>
                    <a:cubicBezTo>
                      <a:pt x="12" y="289"/>
                      <a:pt x="26" y="291"/>
                      <a:pt x="40" y="291"/>
                    </a:cubicBezTo>
                    <a:cubicBezTo>
                      <a:pt x="42" y="291"/>
                      <a:pt x="44" y="291"/>
                      <a:pt x="45" y="291"/>
                    </a:cubicBezTo>
                    <a:cubicBezTo>
                      <a:pt x="45" y="291"/>
                      <a:pt x="45" y="291"/>
                      <a:pt x="46" y="291"/>
                    </a:cubicBezTo>
                    <a:cubicBezTo>
                      <a:pt x="46" y="291"/>
                      <a:pt x="46" y="291"/>
                      <a:pt x="46" y="291"/>
                    </a:cubicBezTo>
                    <a:cubicBezTo>
                      <a:pt x="46" y="291"/>
                      <a:pt x="46" y="291"/>
                      <a:pt x="46" y="291"/>
                    </a:cubicBezTo>
                    <a:cubicBezTo>
                      <a:pt x="46" y="291"/>
                      <a:pt x="46" y="291"/>
                      <a:pt x="46" y="291"/>
                    </a:cubicBezTo>
                    <a:cubicBezTo>
                      <a:pt x="59" y="291"/>
                      <a:pt x="71" y="288"/>
                      <a:pt x="84" y="285"/>
                    </a:cubicBezTo>
                    <a:cubicBezTo>
                      <a:pt x="105" y="278"/>
                      <a:pt x="125" y="267"/>
                      <a:pt x="144" y="252"/>
                    </a:cubicBezTo>
                    <a:cubicBezTo>
                      <a:pt x="183" y="220"/>
                      <a:pt x="206" y="176"/>
                      <a:pt x="206" y="135"/>
                    </a:cubicBezTo>
                    <a:cubicBezTo>
                      <a:pt x="206" y="126"/>
                      <a:pt x="204" y="117"/>
                      <a:pt x="202" y="108"/>
                    </a:cubicBezTo>
                    <a:cubicBezTo>
                      <a:pt x="202" y="107"/>
                      <a:pt x="202" y="107"/>
                      <a:pt x="202" y="107"/>
                    </a:cubicBezTo>
                    <a:cubicBezTo>
                      <a:pt x="169" y="0"/>
                      <a:pt x="169" y="0"/>
                      <a:pt x="169" y="0"/>
                    </a:cubicBezTo>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8" name="任意多边形: 形状 67">
                <a:extLst>
                  <a:ext uri="{FF2B5EF4-FFF2-40B4-BE49-F238E27FC236}">
                    <a16:creationId xmlns:a16="http://schemas.microsoft.com/office/drawing/2014/main" id="{51D19A1D-6875-4992-8379-B8242622C4B7}"/>
                  </a:ext>
                </a:extLst>
              </p:cNvPr>
              <p:cNvSpPr/>
              <p:nvPr/>
            </p:nvSpPr>
            <p:spPr bwMode="auto">
              <a:xfrm>
                <a:off x="5391168" y="6716549"/>
                <a:ext cx="304800" cy="400050"/>
              </a:xfrm>
              <a:custGeom>
                <a:avLst/>
                <a:gdLst>
                  <a:gd name="T0" fmla="*/ 176 w 207"/>
                  <a:gd name="T1" fmla="*/ 0 h 271"/>
                  <a:gd name="T2" fmla="*/ 0 w 207"/>
                  <a:gd name="T3" fmla="*/ 263 h 271"/>
                  <a:gd name="T4" fmla="*/ 41 w 207"/>
                  <a:gd name="T5" fmla="*/ 271 h 271"/>
                  <a:gd name="T6" fmla="*/ 48 w 207"/>
                  <a:gd name="T7" fmla="*/ 270 h 271"/>
                  <a:gd name="T8" fmla="*/ 145 w 207"/>
                  <a:gd name="T9" fmla="*/ 231 h 271"/>
                  <a:gd name="T10" fmla="*/ 207 w 207"/>
                  <a:gd name="T11" fmla="*/ 114 h 271"/>
                  <a:gd name="T12" fmla="*/ 207 w 207"/>
                  <a:gd name="T13" fmla="*/ 112 h 271"/>
                  <a:gd name="T14" fmla="*/ 203 w 207"/>
                  <a:gd name="T15" fmla="*/ 86 h 271"/>
                  <a:gd name="T16" fmla="*/ 203 w 207"/>
                  <a:gd name="T17" fmla="*/ 85 h 271"/>
                  <a:gd name="T18" fmla="*/ 180 w 207"/>
                  <a:gd name="T19" fmla="*/ 13 h 271"/>
                  <a:gd name="T20" fmla="*/ 178 w 207"/>
                  <a:gd name="T21" fmla="*/ 5 h 271"/>
                  <a:gd name="T22" fmla="*/ 176 w 207"/>
                  <a:gd name="T23" fmla="*/ 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7" h="271">
                    <a:moveTo>
                      <a:pt x="176" y="0"/>
                    </a:moveTo>
                    <a:cubicBezTo>
                      <a:pt x="144" y="159"/>
                      <a:pt x="54" y="232"/>
                      <a:pt x="0" y="263"/>
                    </a:cubicBezTo>
                    <a:cubicBezTo>
                      <a:pt x="12" y="268"/>
                      <a:pt x="26" y="271"/>
                      <a:pt x="41" y="271"/>
                    </a:cubicBezTo>
                    <a:cubicBezTo>
                      <a:pt x="44" y="271"/>
                      <a:pt x="46" y="271"/>
                      <a:pt x="48" y="270"/>
                    </a:cubicBezTo>
                    <a:cubicBezTo>
                      <a:pt x="81" y="269"/>
                      <a:pt x="116" y="255"/>
                      <a:pt x="145" y="231"/>
                    </a:cubicBezTo>
                    <a:cubicBezTo>
                      <a:pt x="184" y="199"/>
                      <a:pt x="207" y="155"/>
                      <a:pt x="207" y="114"/>
                    </a:cubicBezTo>
                    <a:cubicBezTo>
                      <a:pt x="207" y="114"/>
                      <a:pt x="207" y="113"/>
                      <a:pt x="207" y="112"/>
                    </a:cubicBezTo>
                    <a:cubicBezTo>
                      <a:pt x="207" y="103"/>
                      <a:pt x="205" y="94"/>
                      <a:pt x="203" y="86"/>
                    </a:cubicBezTo>
                    <a:cubicBezTo>
                      <a:pt x="203" y="85"/>
                      <a:pt x="203" y="85"/>
                      <a:pt x="203" y="85"/>
                    </a:cubicBezTo>
                    <a:cubicBezTo>
                      <a:pt x="180" y="13"/>
                      <a:pt x="180" y="13"/>
                      <a:pt x="180" y="13"/>
                    </a:cubicBezTo>
                    <a:cubicBezTo>
                      <a:pt x="178" y="5"/>
                      <a:pt x="178" y="5"/>
                      <a:pt x="178" y="5"/>
                    </a:cubicBezTo>
                    <a:cubicBezTo>
                      <a:pt x="176" y="0"/>
                      <a:pt x="176" y="0"/>
                      <a:pt x="176" y="0"/>
                    </a:cubicBezTo>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grpSp>
          <p:nvGrpSpPr>
            <p:cNvPr id="69" name="组合 68">
              <a:extLst>
                <a:ext uri="{FF2B5EF4-FFF2-40B4-BE49-F238E27FC236}">
                  <a16:creationId xmlns:a16="http://schemas.microsoft.com/office/drawing/2014/main" id="{5B5EF561-4115-4C3F-8320-E5791ACAD0B9}"/>
                </a:ext>
              </a:extLst>
            </p:cNvPr>
            <p:cNvGrpSpPr/>
            <p:nvPr userDrawn="1"/>
          </p:nvGrpSpPr>
          <p:grpSpPr>
            <a:xfrm rot="21095048">
              <a:off x="3899540" y="1871029"/>
              <a:ext cx="275123" cy="616655"/>
              <a:chOff x="7258068" y="6646699"/>
              <a:chExt cx="460375" cy="1031875"/>
            </a:xfrm>
          </p:grpSpPr>
          <p:sp>
            <p:nvSpPr>
              <p:cNvPr id="70" name="任意多边形: 形状 69">
                <a:extLst>
                  <a:ext uri="{FF2B5EF4-FFF2-40B4-BE49-F238E27FC236}">
                    <a16:creationId xmlns:a16="http://schemas.microsoft.com/office/drawing/2014/main" id="{F647267F-26AE-4BD4-918C-91D7A37C8417}"/>
                  </a:ext>
                </a:extLst>
              </p:cNvPr>
              <p:cNvSpPr/>
              <p:nvPr/>
            </p:nvSpPr>
            <p:spPr bwMode="auto">
              <a:xfrm>
                <a:off x="7258068" y="6646699"/>
                <a:ext cx="460375" cy="1031875"/>
              </a:xfrm>
              <a:custGeom>
                <a:avLst/>
                <a:gdLst>
                  <a:gd name="T0" fmla="*/ 303 w 313"/>
                  <a:gd name="T1" fmla="*/ 5 h 701"/>
                  <a:gd name="T2" fmla="*/ 246 w 313"/>
                  <a:gd name="T3" fmla="*/ 0 h 701"/>
                  <a:gd name="T4" fmla="*/ 235 w 313"/>
                  <a:gd name="T5" fmla="*/ 10 h 701"/>
                  <a:gd name="T6" fmla="*/ 198 w 313"/>
                  <a:gd name="T7" fmla="*/ 479 h 701"/>
                  <a:gd name="T8" fmla="*/ 183 w 313"/>
                  <a:gd name="T9" fmla="*/ 490 h 701"/>
                  <a:gd name="T10" fmla="*/ 105 w 313"/>
                  <a:gd name="T11" fmla="*/ 496 h 701"/>
                  <a:gd name="T12" fmla="*/ 25 w 313"/>
                  <a:gd name="T13" fmla="*/ 552 h 701"/>
                  <a:gd name="T14" fmla="*/ 8 w 313"/>
                  <a:gd name="T15" fmla="*/ 635 h 701"/>
                  <a:gd name="T16" fmla="*/ 104 w 313"/>
                  <a:gd name="T17" fmla="*/ 700 h 701"/>
                  <a:gd name="T18" fmla="*/ 168 w 313"/>
                  <a:gd name="T19" fmla="*/ 692 h 701"/>
                  <a:gd name="T20" fmla="*/ 268 w 313"/>
                  <a:gd name="T21" fmla="*/ 587 h 701"/>
                  <a:gd name="T22" fmla="*/ 268 w 313"/>
                  <a:gd name="T23" fmla="*/ 586 h 701"/>
                  <a:gd name="T24" fmla="*/ 313 w 313"/>
                  <a:gd name="T25" fmla="*/ 16 h 701"/>
                  <a:gd name="T26" fmla="*/ 303 w 313"/>
                  <a:gd name="T27" fmla="*/ 5 h 7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3" h="701">
                    <a:moveTo>
                      <a:pt x="303" y="5"/>
                    </a:moveTo>
                    <a:cubicBezTo>
                      <a:pt x="246" y="0"/>
                      <a:pt x="246" y="0"/>
                      <a:pt x="246" y="0"/>
                    </a:cubicBezTo>
                    <a:cubicBezTo>
                      <a:pt x="240" y="0"/>
                      <a:pt x="235" y="4"/>
                      <a:pt x="235" y="10"/>
                    </a:cubicBezTo>
                    <a:cubicBezTo>
                      <a:pt x="198" y="479"/>
                      <a:pt x="198" y="479"/>
                      <a:pt x="198" y="479"/>
                    </a:cubicBezTo>
                    <a:cubicBezTo>
                      <a:pt x="198" y="486"/>
                      <a:pt x="191" y="492"/>
                      <a:pt x="183" y="490"/>
                    </a:cubicBezTo>
                    <a:cubicBezTo>
                      <a:pt x="159" y="486"/>
                      <a:pt x="131" y="488"/>
                      <a:pt x="105" y="496"/>
                    </a:cubicBezTo>
                    <a:cubicBezTo>
                      <a:pt x="72" y="507"/>
                      <a:pt x="43" y="527"/>
                      <a:pt x="25" y="552"/>
                    </a:cubicBezTo>
                    <a:cubicBezTo>
                      <a:pt x="6" y="579"/>
                      <a:pt x="0" y="608"/>
                      <a:pt x="8" y="635"/>
                    </a:cubicBezTo>
                    <a:cubicBezTo>
                      <a:pt x="20" y="672"/>
                      <a:pt x="59" y="696"/>
                      <a:pt x="104" y="700"/>
                    </a:cubicBezTo>
                    <a:cubicBezTo>
                      <a:pt x="125" y="701"/>
                      <a:pt x="146" y="699"/>
                      <a:pt x="168" y="692"/>
                    </a:cubicBezTo>
                    <a:cubicBezTo>
                      <a:pt x="223" y="674"/>
                      <a:pt x="263" y="632"/>
                      <a:pt x="268" y="587"/>
                    </a:cubicBezTo>
                    <a:cubicBezTo>
                      <a:pt x="268" y="586"/>
                      <a:pt x="268" y="586"/>
                      <a:pt x="268" y="586"/>
                    </a:cubicBezTo>
                    <a:cubicBezTo>
                      <a:pt x="313" y="16"/>
                      <a:pt x="313" y="16"/>
                      <a:pt x="313" y="16"/>
                    </a:cubicBezTo>
                    <a:cubicBezTo>
                      <a:pt x="313" y="10"/>
                      <a:pt x="309" y="5"/>
                      <a:pt x="303" y="5"/>
                    </a:cubicBezTo>
                  </a:path>
                </a:pathLst>
              </a:custGeom>
              <a:solidFill>
                <a:schemeClr val="accent1">
                  <a:lumMod val="40000"/>
                  <a:lumOff val="60000"/>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1" name="任意多边形: 形状 70">
                <a:extLst>
                  <a:ext uri="{FF2B5EF4-FFF2-40B4-BE49-F238E27FC236}">
                    <a16:creationId xmlns:a16="http://schemas.microsoft.com/office/drawing/2014/main" id="{93156DBB-1600-433D-9E27-54E715221D51}"/>
                  </a:ext>
                </a:extLst>
              </p:cNvPr>
              <p:cNvSpPr/>
              <p:nvPr/>
            </p:nvSpPr>
            <p:spPr bwMode="auto">
              <a:xfrm>
                <a:off x="7310456" y="7407112"/>
                <a:ext cx="350838" cy="269875"/>
              </a:xfrm>
              <a:custGeom>
                <a:avLst/>
                <a:gdLst>
                  <a:gd name="T0" fmla="*/ 238 w 238"/>
                  <a:gd name="T1" fmla="*/ 0 h 183"/>
                  <a:gd name="T2" fmla="*/ 0 w 238"/>
                  <a:gd name="T3" fmla="*/ 157 h 183"/>
                  <a:gd name="T4" fmla="*/ 66 w 238"/>
                  <a:gd name="T5" fmla="*/ 182 h 183"/>
                  <a:gd name="T6" fmla="*/ 66 w 238"/>
                  <a:gd name="T7" fmla="*/ 182 h 183"/>
                  <a:gd name="T8" fmla="*/ 66 w 238"/>
                  <a:gd name="T9" fmla="*/ 182 h 183"/>
                  <a:gd name="T10" fmla="*/ 66 w 238"/>
                  <a:gd name="T11" fmla="*/ 182 h 183"/>
                  <a:gd name="T12" fmla="*/ 67 w 238"/>
                  <a:gd name="T13" fmla="*/ 182 h 183"/>
                  <a:gd name="T14" fmla="*/ 67 w 238"/>
                  <a:gd name="T15" fmla="*/ 182 h 183"/>
                  <a:gd name="T16" fmla="*/ 67 w 238"/>
                  <a:gd name="T17" fmla="*/ 182 h 183"/>
                  <a:gd name="T18" fmla="*/ 67 w 238"/>
                  <a:gd name="T19" fmla="*/ 182 h 183"/>
                  <a:gd name="T20" fmla="*/ 67 w 238"/>
                  <a:gd name="T21" fmla="*/ 182 h 183"/>
                  <a:gd name="T22" fmla="*/ 67 w 238"/>
                  <a:gd name="T23" fmla="*/ 182 h 183"/>
                  <a:gd name="T24" fmla="*/ 67 w 238"/>
                  <a:gd name="T25" fmla="*/ 182 h 183"/>
                  <a:gd name="T26" fmla="*/ 68 w 238"/>
                  <a:gd name="T27" fmla="*/ 183 h 183"/>
                  <a:gd name="T28" fmla="*/ 68 w 238"/>
                  <a:gd name="T29" fmla="*/ 183 h 183"/>
                  <a:gd name="T30" fmla="*/ 68 w 238"/>
                  <a:gd name="T31" fmla="*/ 183 h 183"/>
                  <a:gd name="T32" fmla="*/ 68 w 238"/>
                  <a:gd name="T33" fmla="*/ 183 h 183"/>
                  <a:gd name="T34" fmla="*/ 68 w 238"/>
                  <a:gd name="T35" fmla="*/ 183 h 183"/>
                  <a:gd name="T36" fmla="*/ 68 w 238"/>
                  <a:gd name="T37" fmla="*/ 183 h 183"/>
                  <a:gd name="T38" fmla="*/ 80 w 238"/>
                  <a:gd name="T39" fmla="*/ 183 h 183"/>
                  <a:gd name="T40" fmla="*/ 132 w 238"/>
                  <a:gd name="T41" fmla="*/ 175 h 183"/>
                  <a:gd name="T42" fmla="*/ 232 w 238"/>
                  <a:gd name="T43" fmla="*/ 70 h 183"/>
                  <a:gd name="T44" fmla="*/ 232 w 238"/>
                  <a:gd name="T45" fmla="*/ 69 h 183"/>
                  <a:gd name="T46" fmla="*/ 238 w 238"/>
                  <a:gd name="T47" fmla="*/ 0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38" h="183">
                    <a:moveTo>
                      <a:pt x="238" y="0"/>
                    </a:moveTo>
                    <a:cubicBezTo>
                      <a:pt x="156" y="118"/>
                      <a:pt x="57" y="150"/>
                      <a:pt x="0" y="157"/>
                    </a:cubicBezTo>
                    <a:cubicBezTo>
                      <a:pt x="17" y="171"/>
                      <a:pt x="40" y="180"/>
                      <a:pt x="66" y="182"/>
                    </a:cubicBezTo>
                    <a:cubicBezTo>
                      <a:pt x="66" y="182"/>
                      <a:pt x="66" y="182"/>
                      <a:pt x="66" y="182"/>
                    </a:cubicBezTo>
                    <a:cubicBezTo>
                      <a:pt x="66" y="182"/>
                      <a:pt x="66" y="182"/>
                      <a:pt x="66" y="182"/>
                    </a:cubicBezTo>
                    <a:cubicBezTo>
                      <a:pt x="66" y="182"/>
                      <a:pt x="66" y="182"/>
                      <a:pt x="66" y="182"/>
                    </a:cubicBezTo>
                    <a:cubicBezTo>
                      <a:pt x="66" y="182"/>
                      <a:pt x="66" y="182"/>
                      <a:pt x="67" y="182"/>
                    </a:cubicBezTo>
                    <a:cubicBezTo>
                      <a:pt x="67" y="182"/>
                      <a:pt x="67" y="182"/>
                      <a:pt x="67" y="182"/>
                    </a:cubicBezTo>
                    <a:cubicBezTo>
                      <a:pt x="67" y="182"/>
                      <a:pt x="67" y="182"/>
                      <a:pt x="67" y="182"/>
                    </a:cubicBezTo>
                    <a:cubicBezTo>
                      <a:pt x="67" y="182"/>
                      <a:pt x="67" y="182"/>
                      <a:pt x="67" y="182"/>
                    </a:cubicBezTo>
                    <a:cubicBezTo>
                      <a:pt x="67" y="182"/>
                      <a:pt x="67" y="182"/>
                      <a:pt x="67" y="182"/>
                    </a:cubicBezTo>
                    <a:cubicBezTo>
                      <a:pt x="67" y="182"/>
                      <a:pt x="67" y="182"/>
                      <a:pt x="67" y="182"/>
                    </a:cubicBezTo>
                    <a:cubicBezTo>
                      <a:pt x="67" y="182"/>
                      <a:pt x="67" y="182"/>
                      <a:pt x="67" y="182"/>
                    </a:cubicBezTo>
                    <a:cubicBezTo>
                      <a:pt x="67" y="182"/>
                      <a:pt x="67" y="183"/>
                      <a:pt x="68" y="183"/>
                    </a:cubicBezTo>
                    <a:cubicBezTo>
                      <a:pt x="68" y="183"/>
                      <a:pt x="68" y="183"/>
                      <a:pt x="68" y="183"/>
                    </a:cubicBezTo>
                    <a:cubicBezTo>
                      <a:pt x="68" y="183"/>
                      <a:pt x="68" y="183"/>
                      <a:pt x="68" y="183"/>
                    </a:cubicBezTo>
                    <a:cubicBezTo>
                      <a:pt x="68" y="183"/>
                      <a:pt x="68" y="183"/>
                      <a:pt x="68" y="183"/>
                    </a:cubicBezTo>
                    <a:cubicBezTo>
                      <a:pt x="68" y="183"/>
                      <a:pt x="68" y="183"/>
                      <a:pt x="68" y="183"/>
                    </a:cubicBezTo>
                    <a:cubicBezTo>
                      <a:pt x="68" y="183"/>
                      <a:pt x="68" y="183"/>
                      <a:pt x="68" y="183"/>
                    </a:cubicBezTo>
                    <a:cubicBezTo>
                      <a:pt x="72" y="183"/>
                      <a:pt x="76" y="183"/>
                      <a:pt x="80" y="183"/>
                    </a:cubicBezTo>
                    <a:cubicBezTo>
                      <a:pt x="97" y="183"/>
                      <a:pt x="115" y="180"/>
                      <a:pt x="132" y="175"/>
                    </a:cubicBezTo>
                    <a:cubicBezTo>
                      <a:pt x="187" y="157"/>
                      <a:pt x="227" y="115"/>
                      <a:pt x="232" y="70"/>
                    </a:cubicBezTo>
                    <a:cubicBezTo>
                      <a:pt x="232" y="69"/>
                      <a:pt x="232" y="69"/>
                      <a:pt x="232" y="69"/>
                    </a:cubicBezTo>
                    <a:cubicBezTo>
                      <a:pt x="238" y="0"/>
                      <a:pt x="238" y="0"/>
                      <a:pt x="238" y="0"/>
                    </a:cubicBezTo>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grpSp>
    </p:spTree>
    <p:extLst>
      <p:ext uri="{BB962C8B-B14F-4D97-AF65-F5344CB8AC3E}">
        <p14:creationId xmlns:p14="http://schemas.microsoft.com/office/powerpoint/2010/main" val="2638958100"/>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3" name="日期占位符 2">
            <a:extLst>
              <a:ext uri="{FF2B5EF4-FFF2-40B4-BE49-F238E27FC236}">
                <a16:creationId xmlns:a16="http://schemas.microsoft.com/office/drawing/2014/main" id="{9888B6D7-9D3F-49D7-BACE-73A9D1149A74}"/>
              </a:ext>
            </a:extLst>
          </p:cNvPr>
          <p:cNvSpPr>
            <a:spLocks noGrp="1"/>
          </p:cNvSpPr>
          <p:nvPr>
            <p:ph type="dt" sz="half" idx="10"/>
          </p:nvPr>
        </p:nvSpPr>
        <p:spPr/>
        <p:txBody>
          <a:bodyPr/>
          <a:lstStyle/>
          <a:p>
            <a:endParaRPr lang="zh-CN" altLang="en-US"/>
          </a:p>
        </p:txBody>
      </p:sp>
      <p:sp>
        <p:nvSpPr>
          <p:cNvPr id="4" name="页脚占位符 3">
            <a:extLst>
              <a:ext uri="{FF2B5EF4-FFF2-40B4-BE49-F238E27FC236}">
                <a16:creationId xmlns:a16="http://schemas.microsoft.com/office/drawing/2014/main" id="{7AC997A4-1DD8-4731-B9FD-42398A20FF85}"/>
              </a:ext>
            </a:extLst>
          </p:cNvPr>
          <p:cNvSpPr>
            <a:spLocks noGrp="1"/>
          </p:cNvSpPr>
          <p:nvPr>
            <p:ph type="ftr" sz="quarter" idx="11"/>
          </p:nvPr>
        </p:nvSpPr>
        <p:spPr/>
        <p:txBody>
          <a:bodyPr/>
          <a:lstStyle/>
          <a:p>
            <a:r>
              <a:rPr lang="zh-CN" altLang="en-US"/>
              <a:t>请在插入菜单</a:t>
            </a:r>
            <a:r>
              <a:rPr lang="en-US" altLang="zh-CN"/>
              <a:t>—</a:t>
            </a:r>
            <a:r>
              <a:rPr lang="zh-CN" altLang="en-US"/>
              <a:t>页眉和页脚中修改此文本</a:t>
            </a:r>
            <a:endParaRPr lang="zh-CN" altLang="en-US" dirty="0"/>
          </a:p>
        </p:txBody>
      </p:sp>
      <p:sp>
        <p:nvSpPr>
          <p:cNvPr id="5" name="灯片编号占位符 4">
            <a:extLst>
              <a:ext uri="{FF2B5EF4-FFF2-40B4-BE49-F238E27FC236}">
                <a16:creationId xmlns:a16="http://schemas.microsoft.com/office/drawing/2014/main" id="{DBA9825E-1876-42AD-ABCF-E0E100F351CA}"/>
              </a:ext>
            </a:extLst>
          </p:cNvPr>
          <p:cNvSpPr>
            <a:spLocks noGrp="1"/>
          </p:cNvSpPr>
          <p:nvPr>
            <p:ph type="sldNum" sz="quarter" idx="12"/>
          </p:nvPr>
        </p:nvSpPr>
        <p:spPr/>
        <p:txBody>
          <a:bodyPr/>
          <a:lstStyle/>
          <a:p>
            <a:fld id="{5DD3DB80-B894-403A-B48E-6FDC1A72010E}" type="slidenum">
              <a:rPr lang="zh-CN" altLang="en-US" smtClean="0"/>
              <a:pPr/>
              <a:t>‹#›</a:t>
            </a:fld>
            <a:endParaRPr lang="zh-CN" altLang="en-US"/>
          </a:p>
        </p:txBody>
      </p:sp>
      <p:sp>
        <p:nvSpPr>
          <p:cNvPr id="6" name="标题 5">
            <a:extLst>
              <a:ext uri="{FF2B5EF4-FFF2-40B4-BE49-F238E27FC236}">
                <a16:creationId xmlns:a16="http://schemas.microsoft.com/office/drawing/2014/main" id="{D124F9DB-C87A-423F-9657-38C7A2901430}"/>
              </a:ext>
            </a:extLst>
          </p:cNvPr>
          <p:cNvSpPr>
            <a:spLocks noGrp="1"/>
          </p:cNvSpPr>
          <p:nvPr>
            <p:ph type="title" hasCustomPrompt="1"/>
          </p:nvPr>
        </p:nvSpPr>
        <p:spPr/>
        <p:txBody>
          <a:bodyPr/>
          <a:lstStyle>
            <a:lvl1pPr>
              <a:defRPr/>
            </a:lvl1pPr>
          </a:lstStyle>
          <a:p>
            <a:r>
              <a:rPr lang="en-US" altLang="zh-CN" dirty="0"/>
              <a:t>Click to edit Master title style</a:t>
            </a:r>
            <a:endParaRPr lang="zh-CN" altLang="en-US" dirty="0"/>
          </a:p>
        </p:txBody>
      </p:sp>
      <p:sp>
        <p:nvSpPr>
          <p:cNvPr id="8" name="内容占位符 7">
            <a:extLst>
              <a:ext uri="{FF2B5EF4-FFF2-40B4-BE49-F238E27FC236}">
                <a16:creationId xmlns:a16="http://schemas.microsoft.com/office/drawing/2014/main" id="{2070191C-4093-409C-8FD5-7369A79637AD}"/>
              </a:ext>
            </a:extLst>
          </p:cNvPr>
          <p:cNvSpPr>
            <a:spLocks noGrp="1"/>
          </p:cNvSpPr>
          <p:nvPr>
            <p:ph sz="quarter" idx="13" hasCustomPrompt="1"/>
          </p:nvPr>
        </p:nvSpPr>
        <p:spPr>
          <a:xfrm>
            <a:off x="669925" y="1130299"/>
            <a:ext cx="10850563" cy="5006975"/>
          </a:xfrm>
        </p:spPr>
        <p:txBody>
          <a:bodyPr/>
          <a:lstStyle>
            <a:lvl1pPr>
              <a:defRPr/>
            </a:lvl1pPr>
            <a:lvl2pPr>
              <a:defRPr/>
            </a:lvl2pPr>
            <a:lvl3pPr>
              <a:defRPr/>
            </a:lvl3pPr>
            <a:lvl4pPr>
              <a:defRPr/>
            </a:lvl4pPr>
            <a:lvl5pPr>
              <a:defRPr/>
            </a:lvl5pPr>
          </a:lstStyle>
          <a:p>
            <a:pPr lvl="0"/>
            <a:r>
              <a:rPr lang="en-US" altLang="zh-CN" dirty="0"/>
              <a:t>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zh-CN" altLang="en-US" dirty="0"/>
          </a:p>
        </p:txBody>
      </p:sp>
    </p:spTree>
    <p:extLst>
      <p:ext uri="{BB962C8B-B14F-4D97-AF65-F5344CB8AC3E}">
        <p14:creationId xmlns:p14="http://schemas.microsoft.com/office/powerpoint/2010/main" val="18466335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userDrawn="1">
  <p:cSld name="仅标题页">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1C7A1C-3684-4AAF-A408-C63B6CB64104}"/>
              </a:ext>
            </a:extLst>
          </p:cNvPr>
          <p:cNvSpPr>
            <a:spLocks noGrp="1"/>
          </p:cNvSpPr>
          <p:nvPr>
            <p:ph type="title" hasCustomPrompt="1"/>
          </p:nvPr>
        </p:nvSpPr>
        <p:spPr/>
        <p:txBody>
          <a:bodyPr/>
          <a:lstStyle>
            <a:lvl1pPr>
              <a:defRPr/>
            </a:lvl1pPr>
          </a:lstStyle>
          <a:p>
            <a:r>
              <a:rPr lang="en-US" altLang="zh-CN" dirty="0"/>
              <a:t>Click to edit Master title style</a:t>
            </a:r>
            <a:endParaRPr lang="en-US" dirty="0"/>
          </a:p>
        </p:txBody>
      </p:sp>
      <p:sp>
        <p:nvSpPr>
          <p:cNvPr id="3" name="日期占位符 2">
            <a:extLst>
              <a:ext uri="{FF2B5EF4-FFF2-40B4-BE49-F238E27FC236}">
                <a16:creationId xmlns:a16="http://schemas.microsoft.com/office/drawing/2014/main" id="{8986EA5F-D77D-4318-90E9-C04AA8ADC0D1}"/>
              </a:ext>
            </a:extLst>
          </p:cNvPr>
          <p:cNvSpPr>
            <a:spLocks noGrp="1"/>
          </p:cNvSpPr>
          <p:nvPr>
            <p:ph type="dt" sz="half" idx="10"/>
          </p:nvPr>
        </p:nvSpPr>
        <p:spPr/>
        <p:txBody>
          <a:bodyPr/>
          <a:lstStyle/>
          <a:p>
            <a:endParaRPr lang="zh-CN" altLang="en-US"/>
          </a:p>
        </p:txBody>
      </p:sp>
      <p:sp>
        <p:nvSpPr>
          <p:cNvPr id="4" name="页脚占位符 3">
            <a:extLst>
              <a:ext uri="{FF2B5EF4-FFF2-40B4-BE49-F238E27FC236}">
                <a16:creationId xmlns:a16="http://schemas.microsoft.com/office/drawing/2014/main" id="{00832621-D9D9-445E-BFF9-F8348FA1E262}"/>
              </a:ext>
            </a:extLst>
          </p:cNvPr>
          <p:cNvSpPr>
            <a:spLocks noGrp="1"/>
          </p:cNvSpPr>
          <p:nvPr>
            <p:ph type="ftr" sz="quarter" idx="11"/>
          </p:nvPr>
        </p:nvSpPr>
        <p:spPr/>
        <p:txBody>
          <a:bodyPr/>
          <a:lstStyle/>
          <a:p>
            <a:r>
              <a:rPr lang="zh-CN" altLang="en-US"/>
              <a:t>请在插入菜单</a:t>
            </a:r>
            <a:r>
              <a:rPr lang="en-US" altLang="zh-CN"/>
              <a:t>—</a:t>
            </a:r>
            <a:r>
              <a:rPr lang="zh-CN" altLang="en-US"/>
              <a:t>页眉和页脚中修改此文本</a:t>
            </a:r>
            <a:endParaRPr lang="zh-CN" altLang="en-US" dirty="0"/>
          </a:p>
        </p:txBody>
      </p:sp>
      <p:sp>
        <p:nvSpPr>
          <p:cNvPr id="5" name="灯片编号占位符 4">
            <a:extLst>
              <a:ext uri="{FF2B5EF4-FFF2-40B4-BE49-F238E27FC236}">
                <a16:creationId xmlns:a16="http://schemas.microsoft.com/office/drawing/2014/main" id="{8371151B-F790-4A9F-962F-B8718A9560A9}"/>
              </a:ext>
            </a:extLst>
          </p:cNvPr>
          <p:cNvSpPr>
            <a:spLocks noGrp="1"/>
          </p:cNvSpPr>
          <p:nvPr>
            <p:ph type="sldNum" sz="quarter" idx="12"/>
          </p:nvPr>
        </p:nvSpPr>
        <p:spPr/>
        <p:txBody>
          <a:bodyPr/>
          <a:lstStyle/>
          <a:p>
            <a:fld id="{5DD3DB80-B894-403A-B48E-6FDC1A72010E}" type="slidenum">
              <a:rPr lang="zh-CN" altLang="en-US" smtClean="0"/>
              <a:pPr/>
              <a:t>‹#›</a:t>
            </a:fld>
            <a:endParaRPr lang="zh-CN" altLang="en-US"/>
          </a:p>
        </p:txBody>
      </p:sp>
    </p:spTree>
    <p:extLst>
      <p:ext uri="{BB962C8B-B14F-4D97-AF65-F5344CB8AC3E}">
        <p14:creationId xmlns:p14="http://schemas.microsoft.com/office/powerpoint/2010/main" val="23848183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23703555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theme" Target="../theme/theme2.xml"/><Relationship Id="rId2" Type="http://schemas.openxmlformats.org/officeDocument/2006/relationships/slideLayout" Target="../slideLayouts/slideLayout6.xml"/><Relationship Id="rId1" Type="http://schemas.openxmlformats.org/officeDocument/2006/relationships/slideLayout" Target="../slideLayouts/slideLayout5.xml"/><Relationship Id="rId6" Type="http://schemas.openxmlformats.org/officeDocument/2006/relationships/slideLayout" Target="../slideLayouts/slideLayout10.xml"/><Relationship Id="rId5" Type="http://schemas.openxmlformats.org/officeDocument/2006/relationships/slideLayout" Target="../slideLayouts/slideLayout9.xml"/><Relationship Id="rId4"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A1142FD1-F389-4CB0-AE41-F101B507CA7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sp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519E9C72-D44A-4F74-84DB-F53F3F2B12F4}"/>
              </a:ext>
            </a:extLst>
          </p:cNvPr>
          <p:cNvSpPr>
            <a:spLocks noGrp="1"/>
          </p:cNvSpPr>
          <p:nvPr>
            <p:ph type="body" idx="1"/>
          </p:nvPr>
        </p:nvSpPr>
        <p:spPr>
          <a:xfrm>
            <a:off x="838200" y="1825625"/>
            <a:ext cx="10515600" cy="4351338"/>
          </a:xfrm>
          <a:prstGeom prst="rect">
            <a:avLst/>
          </a:prstGeom>
        </p:spPr>
        <p:txBody>
          <a:bodyPr vert="horz" lIns="91440" tIns="45720" rIns="91440" bIns="45720" rtlCol="0">
            <a:sp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B01D3D8-F019-4514-988E-4EF8C15DFEB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spAutoFit/>
          </a:bodyPr>
          <a:lstStyle>
            <a:lvl1pPr algn="l">
              <a:defRPr sz="1200">
                <a:solidFill>
                  <a:schemeClr val="tx1">
                    <a:tint val="75000"/>
                  </a:schemeClr>
                </a:solidFill>
              </a:defRPr>
            </a:lvl1pPr>
          </a:lstStyle>
          <a:p>
            <a:fld id="{4088CBC9-6096-4A2F-9590-AEA863A925BA}" type="datetimeFigureOut">
              <a:rPr lang="zh-CN" altLang="en-US" smtClean="0"/>
              <a:t>2024/3/15</a:t>
            </a:fld>
            <a:endParaRPr lang="zh-CN" altLang="en-US"/>
          </a:p>
        </p:txBody>
      </p:sp>
      <p:sp>
        <p:nvSpPr>
          <p:cNvPr id="5" name="页脚占位符 4">
            <a:extLst>
              <a:ext uri="{FF2B5EF4-FFF2-40B4-BE49-F238E27FC236}">
                <a16:creationId xmlns:a16="http://schemas.microsoft.com/office/drawing/2014/main" id="{D9E723EF-D242-45A7-B105-6EC97FF6757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spAutoFit/>
          </a:bodyP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2212BCB8-7248-4716-B19D-54DF2530CE0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spAutoFit/>
          </a:bodyPr>
          <a:lstStyle>
            <a:lvl1pPr algn="r">
              <a:defRPr sz="1200">
                <a:solidFill>
                  <a:schemeClr val="tx1">
                    <a:tint val="75000"/>
                  </a:schemeClr>
                </a:solidFill>
              </a:defRPr>
            </a:lvl1pPr>
          </a:lstStyle>
          <a:p>
            <a:fld id="{68C87A08-A758-4FE9-B63C-49AED835B7D6}" type="slidenum">
              <a:rPr lang="zh-CN" altLang="en-US" smtClean="0"/>
              <a:t>‹#›</a:t>
            </a:fld>
            <a:endParaRPr lang="zh-CN" altLang="en-US"/>
          </a:p>
        </p:txBody>
      </p:sp>
    </p:spTree>
    <p:extLst>
      <p:ext uri="{BB962C8B-B14F-4D97-AF65-F5344CB8AC3E}">
        <p14:creationId xmlns:p14="http://schemas.microsoft.com/office/powerpoint/2010/main" val="32161716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288" userDrawn="1">
          <p15:clr>
            <a:srgbClr val="F26B43"/>
          </p15:clr>
        </p15:guide>
        <p15:guide id="2" pos="3840" userDrawn="1">
          <p15:clr>
            <a:srgbClr val="F26B43"/>
          </p15:clr>
        </p15:guide>
        <p15:guide id="3" pos="416" userDrawn="1">
          <p15:clr>
            <a:srgbClr val="F26B43"/>
          </p15:clr>
        </p15:guide>
        <p15:guide id="4" pos="7256" userDrawn="1">
          <p15:clr>
            <a:srgbClr val="F26B43"/>
          </p15:clr>
        </p15:guide>
        <p15:guide id="5" orient="horz" pos="648" userDrawn="1">
          <p15:clr>
            <a:srgbClr val="F26B43"/>
          </p15:clr>
        </p15:guide>
        <p15:guide id="6" orient="horz" pos="712" userDrawn="1">
          <p15:clr>
            <a:srgbClr val="F26B43"/>
          </p15:clr>
        </p15:guide>
        <p15:guide id="7" orient="horz" pos="3928" userDrawn="1">
          <p15:clr>
            <a:srgbClr val="F26B43"/>
          </p15:clr>
        </p15:guide>
        <p15:guide id="8" orient="horz" pos="3864"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69924" y="1"/>
            <a:ext cx="10850563" cy="1028699"/>
          </a:xfrm>
          <a:prstGeom prst="rect">
            <a:avLst/>
          </a:prstGeom>
        </p:spPr>
        <p:txBody>
          <a:bodyPr vert="horz" lIns="91440" tIns="45720" rIns="91440" bIns="45720" rtlCol="0" anchor="b">
            <a:normAutofit/>
          </a:bodyPr>
          <a:lstStyle/>
          <a:p>
            <a:r>
              <a:rPr lang="en-US" altLang="zh-CN" dirty="0"/>
              <a:t>Click to edit Master title style</a:t>
            </a:r>
            <a:endParaRPr lang="zh-CN" altLang="en-US" dirty="0"/>
          </a:p>
        </p:txBody>
      </p:sp>
      <p:sp>
        <p:nvSpPr>
          <p:cNvPr id="3" name="文本占位符 2"/>
          <p:cNvSpPr>
            <a:spLocks noGrp="1"/>
          </p:cNvSpPr>
          <p:nvPr>
            <p:ph type="body" idx="1"/>
          </p:nvPr>
        </p:nvSpPr>
        <p:spPr>
          <a:xfrm>
            <a:off x="669924" y="1123950"/>
            <a:ext cx="10850563" cy="5019675"/>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zh-CN" altLang="en-US" dirty="0"/>
          </a:p>
        </p:txBody>
      </p:sp>
      <p:cxnSp>
        <p:nvCxnSpPr>
          <p:cNvPr id="7" name="直接连接符 6"/>
          <p:cNvCxnSpPr/>
          <p:nvPr userDrawn="1"/>
        </p:nvCxnSpPr>
        <p:spPr>
          <a:xfrm>
            <a:off x="669924" y="1028700"/>
            <a:ext cx="10850563" cy="0"/>
          </a:xfrm>
          <a:prstGeom prst="line">
            <a:avLst/>
          </a:prstGeom>
          <a:ln w="31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8" name="日期占位符 7">
            <a:extLst>
              <a:ext uri="{FF2B5EF4-FFF2-40B4-BE49-F238E27FC236}">
                <a16:creationId xmlns:a16="http://schemas.microsoft.com/office/drawing/2014/main" id="{04388434-9949-479C-A9C3-67A953F6A939}"/>
              </a:ext>
            </a:extLst>
          </p:cNvPr>
          <p:cNvSpPr>
            <a:spLocks noGrp="1"/>
          </p:cNvSpPr>
          <p:nvPr>
            <p:ph type="dt" sz="half" idx="2"/>
          </p:nvPr>
        </p:nvSpPr>
        <p:spPr>
          <a:xfrm>
            <a:off x="5401732" y="6240463"/>
            <a:ext cx="1388536" cy="206381"/>
          </a:xfrm>
          <a:prstGeom prst="rect">
            <a:avLst/>
          </a:prstGeom>
        </p:spPr>
        <p:txBody>
          <a:bodyPr vert="horz" lIns="91440" tIns="45720" rIns="91440" bIns="45720" rtlCol="0" anchor="ctr"/>
          <a:lstStyle>
            <a:lvl1pPr algn="ctr">
              <a:defRPr sz="1000">
                <a:solidFill>
                  <a:schemeClr val="tx1">
                    <a:lumMod val="50000"/>
                    <a:lumOff val="50000"/>
                  </a:schemeClr>
                </a:solidFill>
              </a:defRPr>
            </a:lvl1pPr>
          </a:lstStyle>
          <a:p>
            <a:endParaRPr lang="zh-CN" altLang="en-US"/>
          </a:p>
        </p:txBody>
      </p:sp>
      <p:sp>
        <p:nvSpPr>
          <p:cNvPr id="9" name="页脚占位符 8">
            <a:extLst>
              <a:ext uri="{FF2B5EF4-FFF2-40B4-BE49-F238E27FC236}">
                <a16:creationId xmlns:a16="http://schemas.microsoft.com/office/drawing/2014/main" id="{50A5656E-7A33-4865-A262-1F96263BAA16}"/>
              </a:ext>
            </a:extLst>
          </p:cNvPr>
          <p:cNvSpPr>
            <a:spLocks noGrp="1"/>
          </p:cNvSpPr>
          <p:nvPr>
            <p:ph type="ftr" sz="quarter" idx="3"/>
          </p:nvPr>
        </p:nvSpPr>
        <p:spPr>
          <a:xfrm>
            <a:off x="669924" y="6240463"/>
            <a:ext cx="4140201" cy="206381"/>
          </a:xfrm>
          <a:prstGeom prst="rect">
            <a:avLst/>
          </a:prstGeom>
        </p:spPr>
        <p:txBody>
          <a:bodyPr vert="horz" lIns="91440" tIns="45720" rIns="91440" bIns="45720" rtlCol="0" anchor="ctr"/>
          <a:lstStyle>
            <a:lvl1pPr algn="l">
              <a:defRPr sz="1000">
                <a:solidFill>
                  <a:schemeClr val="tx1">
                    <a:lumMod val="50000"/>
                    <a:lumOff val="50000"/>
                  </a:schemeClr>
                </a:solidFill>
              </a:defRPr>
            </a:lvl1pPr>
          </a:lstStyle>
          <a:p>
            <a:r>
              <a:rPr lang="zh-CN" altLang="en-US"/>
              <a:t>请在插入菜单</a:t>
            </a:r>
            <a:r>
              <a:rPr lang="en-US" altLang="zh-CN"/>
              <a:t>—</a:t>
            </a:r>
            <a:r>
              <a:rPr lang="zh-CN" altLang="en-US"/>
              <a:t>页眉和页脚中修改此文本</a:t>
            </a:r>
            <a:endParaRPr lang="zh-CN" altLang="en-US" dirty="0"/>
          </a:p>
        </p:txBody>
      </p:sp>
      <p:sp>
        <p:nvSpPr>
          <p:cNvPr id="10" name="灯片编号占位符 9">
            <a:extLst>
              <a:ext uri="{FF2B5EF4-FFF2-40B4-BE49-F238E27FC236}">
                <a16:creationId xmlns:a16="http://schemas.microsoft.com/office/drawing/2014/main" id="{5BF52F79-380E-4278-8B67-588AFE5840F9}"/>
              </a:ext>
            </a:extLst>
          </p:cNvPr>
          <p:cNvSpPr>
            <a:spLocks noGrp="1"/>
          </p:cNvSpPr>
          <p:nvPr>
            <p:ph type="sldNum" sz="quarter" idx="4"/>
          </p:nvPr>
        </p:nvSpPr>
        <p:spPr>
          <a:xfrm>
            <a:off x="8610599" y="6240463"/>
            <a:ext cx="2909888" cy="206381"/>
          </a:xfrm>
          <a:prstGeom prst="rect">
            <a:avLst/>
          </a:prstGeom>
        </p:spPr>
        <p:txBody>
          <a:bodyPr vert="horz" lIns="91440" tIns="45720" rIns="91440" bIns="45720" rtlCol="0" anchor="ctr"/>
          <a:lstStyle>
            <a:lvl1pPr algn="r">
              <a:defRPr sz="1000">
                <a:solidFill>
                  <a:schemeClr val="tx1">
                    <a:lumMod val="50000"/>
                    <a:lumOff val="50000"/>
                  </a:schemeClr>
                </a:solidFill>
              </a:defRPr>
            </a:lvl1pPr>
          </a:lstStyle>
          <a:p>
            <a:fld id="{5DD3DB80-B894-403A-B48E-6FDC1A72010E}" type="slidenum">
              <a:rPr lang="zh-CN" altLang="en-US" smtClean="0"/>
              <a:pPr/>
              <a:t>‹#›</a:t>
            </a:fld>
            <a:endParaRPr lang="zh-CN" altLang="en-US"/>
          </a:p>
        </p:txBody>
      </p:sp>
    </p:spTree>
    <p:extLst>
      <p:ext uri="{BB962C8B-B14F-4D97-AF65-F5344CB8AC3E}">
        <p14:creationId xmlns:p14="http://schemas.microsoft.com/office/powerpoint/2010/main" val="3766474759"/>
      </p:ext>
    </p:extLst>
  </p:cSld>
  <p:clrMap bg1="lt1" tx1="dk1" bg2="lt2" tx2="dk2" accent1="accent1" accent2="accent2" accent3="accent3" accent4="accent4" accent5="accent5" accent6="accent6" hlink="hlink" folHlink="folHlink"/>
  <p:sldLayoutIdLst>
    <p:sldLayoutId id="2147483655" r:id="rId1"/>
    <p:sldLayoutId id="2147483656" r:id="rId2"/>
    <p:sldLayoutId id="2147483657" r:id="rId3"/>
    <p:sldLayoutId id="2147483658" r:id="rId4"/>
    <p:sldLayoutId id="2147483659" r:id="rId5"/>
    <p:sldLayoutId id="2147483660" r:id="rId6"/>
  </p:sldLayoutIdLst>
  <p:hf hdr="0" dt="0"/>
  <p:txStyles>
    <p:titleStyle>
      <a:lvl1pPr algn="l" defTabSz="914354" rtl="0" eaLnBrk="1" latinLnBrk="0" hangingPunct="1">
        <a:lnSpc>
          <a:spcPct val="90000"/>
        </a:lnSpc>
        <a:spcBef>
          <a:spcPct val="0"/>
        </a:spcBef>
        <a:buNone/>
        <a:defRPr sz="2800" b="1" kern="1200">
          <a:solidFill>
            <a:schemeClr val="tx1"/>
          </a:solidFill>
          <a:latin typeface="+mj-lt"/>
          <a:ea typeface="+mj-ea"/>
          <a:cs typeface="+mj-cs"/>
        </a:defRPr>
      </a:lvl1pPr>
    </p:titleStyle>
    <p:bodyStyle>
      <a:lvl1pPr marL="228589" indent="-228589" algn="l" defTabSz="914354"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766" indent="-228589" algn="l" defTabSz="914354"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2942" indent="-228589" algn="l" defTabSz="914354"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120" indent="-228589" algn="l" defTabSz="914354"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298" indent="-228589" algn="l" defTabSz="914354"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22">
          <p15:clr>
            <a:srgbClr val="F26B43"/>
          </p15:clr>
        </p15:guide>
        <p15:guide id="2" pos="7257">
          <p15:clr>
            <a:srgbClr val="F26B43"/>
          </p15:clr>
        </p15:guide>
        <p15:guide id="3" orient="horz" pos="648">
          <p15:clr>
            <a:srgbClr val="F26B43"/>
          </p15:clr>
        </p15:guide>
        <p15:guide id="4" orient="horz" pos="712">
          <p15:clr>
            <a:srgbClr val="F26B43"/>
          </p15:clr>
        </p15:guide>
        <p15:guide id="5" orient="horz" pos="3931">
          <p15:clr>
            <a:srgbClr val="F26B43"/>
          </p15:clr>
        </p15:guide>
        <p15:guide id="6" orient="horz" pos="3866">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8.xml"/></Relationships>
</file>

<file path=ppt/slides/_rels/slide10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8.xml"/></Relationships>
</file>

<file path=ppt/slides/_rels/slide10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8.xml"/></Relationships>
</file>

<file path=ppt/slides/_rels/slide10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8.xml"/></Relationships>
</file>

<file path=ppt/slides/_rels/slide10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8.xml"/><Relationship Id="rId4" Type="http://schemas.openxmlformats.org/officeDocument/2006/relationships/image" Target="../media/image82.png"/></Relationships>
</file>

<file path=ppt/slides/_rels/slide10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8.xml"/><Relationship Id="rId4" Type="http://schemas.openxmlformats.org/officeDocument/2006/relationships/image" Target="../media/image82.png"/></Relationships>
</file>

<file path=ppt/slides/_rels/slide10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8.xml"/></Relationships>
</file>

<file path=ppt/slides/_rels/slide10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8.xml"/></Relationships>
</file>

<file path=ppt/slides/_rels/slide10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8.xml"/></Relationships>
</file>

<file path=ppt/slides/_rels/slide10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8.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8.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8.xml"/><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8.xml"/><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8.xml"/><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8.xml"/><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8.xml"/><Relationship Id="rId4" Type="http://schemas.openxmlformats.org/officeDocument/2006/relationships/image" Target="../media/image15.pn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6.png"/><Relationship Id="rId1" Type="http://schemas.openxmlformats.org/officeDocument/2006/relationships/slideLayout" Target="../slideLayouts/slideLayout8.xml"/><Relationship Id="rId5" Type="http://schemas.openxmlformats.org/officeDocument/2006/relationships/image" Target="../media/image17.png"/><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8.xml"/><Relationship Id="rId5" Type="http://schemas.openxmlformats.org/officeDocument/2006/relationships/image" Target="../media/image19.png"/><Relationship Id="rId4" Type="http://schemas.openxmlformats.org/officeDocument/2006/relationships/image" Target="../media/image18.pn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8.xml"/><Relationship Id="rId4" Type="http://schemas.openxmlformats.org/officeDocument/2006/relationships/image" Target="../media/image20.png"/></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8.xml"/><Relationship Id="rId4" Type="http://schemas.openxmlformats.org/officeDocument/2006/relationships/image" Target="../media/image20.png"/></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8.xml"/><Relationship Id="rId4" Type="http://schemas.openxmlformats.org/officeDocument/2006/relationships/image" Target="../media/image21.png"/></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8.xml"/><Relationship Id="rId4" Type="http://schemas.openxmlformats.org/officeDocument/2006/relationships/image" Target="../media/image22.png"/></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8.xml"/><Relationship Id="rId4" Type="http://schemas.openxmlformats.org/officeDocument/2006/relationships/image" Target="../media/image23.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8.xml"/><Relationship Id="rId5" Type="http://schemas.openxmlformats.org/officeDocument/2006/relationships/image" Target="../media/image4.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8.xml"/><Relationship Id="rId4" Type="http://schemas.openxmlformats.org/officeDocument/2006/relationships/image" Target="../media/image24.png"/></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8.xml"/><Relationship Id="rId4" Type="http://schemas.openxmlformats.org/officeDocument/2006/relationships/image" Target="../media/image25.png"/></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8.xml"/><Relationship Id="rId4" Type="http://schemas.openxmlformats.org/officeDocument/2006/relationships/image" Target="../media/image26.png"/></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8.xml"/><Relationship Id="rId4" Type="http://schemas.openxmlformats.org/officeDocument/2006/relationships/image" Target="../media/image27.png"/></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8.xml"/><Relationship Id="rId4" Type="http://schemas.openxmlformats.org/officeDocument/2006/relationships/image" Target="../media/image28.png"/></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8.xml"/><Relationship Id="rId4" Type="http://schemas.openxmlformats.org/officeDocument/2006/relationships/image" Target="../media/image29.png"/></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8.xml"/><Relationship Id="rId4" Type="http://schemas.openxmlformats.org/officeDocument/2006/relationships/image" Target="../media/image30.png"/></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8.xml"/><Relationship Id="rId4" Type="http://schemas.openxmlformats.org/officeDocument/2006/relationships/image" Target="../media/image31.png"/></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8.xml"/><Relationship Id="rId4" Type="http://schemas.openxmlformats.org/officeDocument/2006/relationships/image" Target="../media/image32.png"/></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8.xml"/><Relationship Id="rId4" Type="http://schemas.openxmlformats.org/officeDocument/2006/relationships/image" Target="../media/image33.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8.xml"/><Relationship Id="rId4" Type="http://schemas.openxmlformats.org/officeDocument/2006/relationships/image" Target="../media/image34.png"/></Relationships>
</file>

<file path=ppt/slides/_rels/slide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8.xml"/><Relationship Id="rId5" Type="http://schemas.openxmlformats.org/officeDocument/2006/relationships/image" Target="../media/image36.png"/><Relationship Id="rId4" Type="http://schemas.openxmlformats.org/officeDocument/2006/relationships/image" Target="../media/image35.png"/></Relationships>
</file>

<file path=ppt/slides/_rels/slide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8.xml"/><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8.xml"/><Relationship Id="rId5" Type="http://schemas.openxmlformats.org/officeDocument/2006/relationships/image" Target="../media/image38.png"/><Relationship Id="rId4" Type="http://schemas.openxmlformats.org/officeDocument/2006/relationships/image" Target="../media/image37.png"/></Relationships>
</file>

<file path=ppt/slides/_rels/slide5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8.xml"/><Relationship Id="rId5" Type="http://schemas.openxmlformats.org/officeDocument/2006/relationships/image" Target="../media/image40.png"/><Relationship Id="rId4" Type="http://schemas.openxmlformats.org/officeDocument/2006/relationships/image" Target="../media/image39.png"/></Relationships>
</file>

<file path=ppt/slides/_rels/slide5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8.xml"/><Relationship Id="rId5" Type="http://schemas.openxmlformats.org/officeDocument/2006/relationships/image" Target="../media/image42.png"/><Relationship Id="rId4" Type="http://schemas.openxmlformats.org/officeDocument/2006/relationships/image" Target="../media/image41.png"/></Relationships>
</file>

<file path=ppt/slides/_rels/slide5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8.xml"/><Relationship Id="rId5" Type="http://schemas.openxmlformats.org/officeDocument/2006/relationships/image" Target="../media/image44.png"/><Relationship Id="rId4" Type="http://schemas.openxmlformats.org/officeDocument/2006/relationships/image" Target="../media/image43.png"/></Relationships>
</file>

<file path=ppt/slides/_rels/slide5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8.xml"/><Relationship Id="rId5" Type="http://schemas.openxmlformats.org/officeDocument/2006/relationships/image" Target="../media/image46.png"/><Relationship Id="rId4" Type="http://schemas.openxmlformats.org/officeDocument/2006/relationships/image" Target="../media/image45.png"/></Relationships>
</file>

<file path=ppt/slides/_rels/slide5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8.xml"/><Relationship Id="rId5" Type="http://schemas.openxmlformats.org/officeDocument/2006/relationships/image" Target="../media/image48.png"/><Relationship Id="rId4" Type="http://schemas.openxmlformats.org/officeDocument/2006/relationships/image" Target="../media/image47.png"/></Relationships>
</file>

<file path=ppt/slides/_rels/slide5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8.xml"/><Relationship Id="rId4" Type="http://schemas.openxmlformats.org/officeDocument/2006/relationships/image" Target="../media/image49.png"/></Relationships>
</file>

<file path=ppt/slides/_rels/slide5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8.xml"/><Relationship Id="rId4" Type="http://schemas.openxmlformats.org/officeDocument/2006/relationships/image" Target="../media/image50.png"/></Relationships>
</file>

<file path=ppt/slides/_rels/slide5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8.xml"/><Relationship Id="rId4" Type="http://schemas.openxmlformats.org/officeDocument/2006/relationships/image" Target="../media/image51.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8.xml"/></Relationships>
</file>

<file path=ppt/slides/_rels/slide6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8.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6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8.xml"/><Relationship Id="rId4" Type="http://schemas.openxmlformats.org/officeDocument/2006/relationships/image" Target="../media/image55.png"/></Relationships>
</file>

<file path=ppt/slides/_rels/slide6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8.xml"/><Relationship Id="rId4" Type="http://schemas.openxmlformats.org/officeDocument/2006/relationships/image" Target="../media/image56.png"/></Relationships>
</file>

<file path=ppt/slides/_rels/slide6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8.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6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8.xml"/><Relationship Id="rId4" Type="http://schemas.openxmlformats.org/officeDocument/2006/relationships/image" Target="../media/image60.png"/></Relationships>
</file>

<file path=ppt/slides/_rels/slide6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8.xml"/><Relationship Id="rId4" Type="http://schemas.openxmlformats.org/officeDocument/2006/relationships/image" Target="../media/image61.png"/></Relationships>
</file>

<file path=ppt/slides/_rels/slide6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8.xml"/><Relationship Id="rId4" Type="http://schemas.openxmlformats.org/officeDocument/2006/relationships/image" Target="../media/image62.png"/></Relationships>
</file>

<file path=ppt/slides/_rels/slide6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8.xml"/><Relationship Id="rId4" Type="http://schemas.openxmlformats.org/officeDocument/2006/relationships/image" Target="../media/image63.png"/></Relationships>
</file>

<file path=ppt/slides/_rels/slide6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8.xml"/><Relationship Id="rId4" Type="http://schemas.openxmlformats.org/officeDocument/2006/relationships/image" Target="../media/image64.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8.xml"/></Relationships>
</file>

<file path=ppt/slides/_rels/slide7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8.xml"/><Relationship Id="rId4" Type="http://schemas.openxmlformats.org/officeDocument/2006/relationships/image" Target="../media/image65.png"/></Relationships>
</file>

<file path=ppt/slides/_rels/slide7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8.xml"/><Relationship Id="rId4" Type="http://schemas.openxmlformats.org/officeDocument/2006/relationships/image" Target="../media/image66.png"/></Relationships>
</file>

<file path=ppt/slides/_rels/slide7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8.xml"/><Relationship Id="rId5" Type="http://schemas.openxmlformats.org/officeDocument/2006/relationships/image" Target="../media/image68.png"/><Relationship Id="rId4" Type="http://schemas.openxmlformats.org/officeDocument/2006/relationships/image" Target="../media/image67.png"/></Relationships>
</file>

<file path=ppt/slides/_rels/slide7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8.xml"/><Relationship Id="rId4" Type="http://schemas.openxmlformats.org/officeDocument/2006/relationships/image" Target="../media/image69.png"/></Relationships>
</file>

<file path=ppt/slides/_rels/slide7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8.xml"/><Relationship Id="rId4" Type="http://schemas.openxmlformats.org/officeDocument/2006/relationships/image" Target="../media/image70.png"/></Relationships>
</file>

<file path=ppt/slides/_rels/slide7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8.xml"/><Relationship Id="rId4" Type="http://schemas.openxmlformats.org/officeDocument/2006/relationships/image" Target="../media/image71.png"/></Relationships>
</file>

<file path=ppt/slides/_rels/slide7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8.xml"/><Relationship Id="rId4" Type="http://schemas.openxmlformats.org/officeDocument/2006/relationships/image" Target="../media/image72.png"/></Relationships>
</file>

<file path=ppt/slides/_rels/slide7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8.xml"/><Relationship Id="rId4" Type="http://schemas.openxmlformats.org/officeDocument/2006/relationships/image" Target="../media/image73.png"/></Relationships>
</file>

<file path=ppt/slides/_rels/slide7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8.xml"/></Relationships>
</file>

<file path=ppt/slides/_rels/slide7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8.xml"/><Relationship Id="rId5" Type="http://schemas.openxmlformats.org/officeDocument/2006/relationships/image" Target="../media/image75.png"/><Relationship Id="rId4" Type="http://schemas.openxmlformats.org/officeDocument/2006/relationships/image" Target="../media/image74.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Layout" Target="../slideLayouts/slideLayout8.xml"/><Relationship Id="rId5" Type="http://schemas.openxmlformats.org/officeDocument/2006/relationships/image" Target="../media/image7.png"/><Relationship Id="rId4" Type="http://schemas.openxmlformats.org/officeDocument/2006/relationships/image" Target="../media/image2.png"/></Relationships>
</file>

<file path=ppt/slides/_rels/slide8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8.xml"/></Relationships>
</file>

<file path=ppt/slides/_rels/slide8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8.xml"/><Relationship Id="rId4" Type="http://schemas.openxmlformats.org/officeDocument/2006/relationships/image" Target="../media/image76.png"/></Relationships>
</file>

<file path=ppt/slides/_rels/slide8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8.xml"/><Relationship Id="rId4" Type="http://schemas.openxmlformats.org/officeDocument/2006/relationships/image" Target="../media/image77.png"/></Relationships>
</file>

<file path=ppt/slides/_rels/slide8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8.xml"/><Relationship Id="rId4" Type="http://schemas.openxmlformats.org/officeDocument/2006/relationships/image" Target="../media/image78.png"/></Relationships>
</file>

<file path=ppt/slides/_rels/slide8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8.xml"/><Relationship Id="rId4" Type="http://schemas.openxmlformats.org/officeDocument/2006/relationships/image" Target="../media/image79.png"/></Relationships>
</file>

<file path=ppt/slides/_rels/slide8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8.xml"/><Relationship Id="rId4" Type="http://schemas.openxmlformats.org/officeDocument/2006/relationships/image" Target="../media/image80.png"/></Relationships>
</file>

<file path=ppt/slides/_rels/slide8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8.xml"/><Relationship Id="rId4" Type="http://schemas.openxmlformats.org/officeDocument/2006/relationships/image" Target="../media/image81.png"/></Relationships>
</file>

<file path=ppt/slides/_rels/slide8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8.xml"/></Relationships>
</file>

<file path=ppt/slides/_rels/slide8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8.xml"/></Relationships>
</file>

<file path=ppt/slides/_rels/slide8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8.xml"/><Relationship Id="rId4" Type="http://schemas.openxmlformats.org/officeDocument/2006/relationships/image" Target="../media/image8.png"/></Relationships>
</file>

<file path=ppt/slides/_rels/slide9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8.xml"/></Relationships>
</file>

<file path=ppt/slides/_rels/slide9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8.xml"/></Relationships>
</file>

<file path=ppt/slides/_rels/slide9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8.xml"/></Relationships>
</file>

<file path=ppt/slides/_rels/slide9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8.xml"/></Relationships>
</file>

<file path=ppt/slides/_rels/slide9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8.xml"/></Relationships>
</file>

<file path=ppt/slides/_rels/slide9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8.xml"/></Relationships>
</file>

<file path=ppt/slides/_rels/slide9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8.xml"/></Relationships>
</file>

<file path=ppt/slides/_rels/slide9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8.xml"/></Relationships>
</file>

<file path=ppt/slides/_rels/slide9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8.xml"/></Relationships>
</file>

<file path=ppt/slides/_rels/slide9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a:extLst>
              <a:ext uri="{FF2B5EF4-FFF2-40B4-BE49-F238E27FC236}">
                <a16:creationId xmlns:a16="http://schemas.microsoft.com/office/drawing/2014/main" id="{9AE31BED-ED93-480C-9BE9-5EA565937587}"/>
              </a:ext>
            </a:extLst>
          </p:cNvPr>
          <p:cNvSpPr txBox="1"/>
          <p:nvPr/>
        </p:nvSpPr>
        <p:spPr>
          <a:xfrm>
            <a:off x="1843873" y="2228671"/>
            <a:ext cx="8504251" cy="1200329"/>
          </a:xfrm>
          <a:prstGeom prst="rect">
            <a:avLst/>
          </a:prstGeom>
          <a:noFill/>
        </p:spPr>
        <p:txBody>
          <a:bodyPr wrap="none" rtlCol="0">
            <a:spAutoFit/>
          </a:bodyPr>
          <a:lstStyle/>
          <a:p>
            <a:pPr algn="ctr"/>
            <a:r>
              <a:rPr lang="en-US" altLang="zh-CN" sz="7200" b="1" dirty="0">
                <a:solidFill>
                  <a:srgbClr val="002060"/>
                </a:solidFill>
                <a:latin typeface="+mj-ea"/>
                <a:ea typeface="+mj-ea"/>
              </a:rPr>
              <a:t>C++</a:t>
            </a:r>
            <a:r>
              <a:rPr lang="zh-CN" altLang="en-US" sz="7200" b="1" dirty="0">
                <a:solidFill>
                  <a:srgbClr val="002060"/>
                </a:solidFill>
                <a:latin typeface="+mj-ea"/>
                <a:ea typeface="+mj-ea"/>
              </a:rPr>
              <a:t>代码风格与规范</a:t>
            </a:r>
          </a:p>
        </p:txBody>
      </p:sp>
      <p:sp>
        <p:nvSpPr>
          <p:cNvPr id="19" name="弧形 18">
            <a:extLst>
              <a:ext uri="{FF2B5EF4-FFF2-40B4-BE49-F238E27FC236}">
                <a16:creationId xmlns:a16="http://schemas.microsoft.com/office/drawing/2014/main" id="{986DE229-7AC5-4F64-8A90-19565F3EE30E}"/>
              </a:ext>
            </a:extLst>
          </p:cNvPr>
          <p:cNvSpPr/>
          <p:nvPr/>
        </p:nvSpPr>
        <p:spPr>
          <a:xfrm rot="20217552">
            <a:off x="-836584" y="5830681"/>
            <a:ext cx="1280160" cy="1280160"/>
          </a:xfrm>
          <a:prstGeom prst="arc">
            <a:avLst>
              <a:gd name="adj1" fmla="val 18554259"/>
              <a:gd name="adj2" fmla="val 3696515"/>
            </a:avLst>
          </a:prstGeom>
          <a:ln w="1905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spAutoFit/>
          </a:bodyPr>
          <a:lstStyle/>
          <a:p>
            <a:pPr algn="ctr"/>
            <a:endParaRPr lang="zh-CN" altLang="en-US"/>
          </a:p>
        </p:txBody>
      </p:sp>
      <p:sp>
        <p:nvSpPr>
          <p:cNvPr id="20" name="弧形 19">
            <a:extLst>
              <a:ext uri="{FF2B5EF4-FFF2-40B4-BE49-F238E27FC236}">
                <a16:creationId xmlns:a16="http://schemas.microsoft.com/office/drawing/2014/main" id="{C6DF0D52-9192-4F79-8993-C17F6EC9A411}"/>
              </a:ext>
            </a:extLst>
          </p:cNvPr>
          <p:cNvSpPr/>
          <p:nvPr/>
        </p:nvSpPr>
        <p:spPr>
          <a:xfrm rot="20217552">
            <a:off x="-1148710" y="5518554"/>
            <a:ext cx="1904413" cy="1904413"/>
          </a:xfrm>
          <a:prstGeom prst="arc">
            <a:avLst>
              <a:gd name="adj1" fmla="val 691350"/>
              <a:gd name="adj2" fmla="val 2846554"/>
            </a:avLst>
          </a:prstGeom>
          <a:ln w="1905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spAutoFit/>
          </a:bodyPr>
          <a:lstStyle/>
          <a:p>
            <a:pPr algn="ctr"/>
            <a:endParaRPr lang="zh-CN" altLang="en-US"/>
          </a:p>
        </p:txBody>
      </p:sp>
      <p:sp>
        <p:nvSpPr>
          <p:cNvPr id="23" name="弧形 22">
            <a:extLst>
              <a:ext uri="{FF2B5EF4-FFF2-40B4-BE49-F238E27FC236}">
                <a16:creationId xmlns:a16="http://schemas.microsoft.com/office/drawing/2014/main" id="{E2DEA2CD-38FB-4233-9EB8-0CEE78218A55}"/>
              </a:ext>
            </a:extLst>
          </p:cNvPr>
          <p:cNvSpPr/>
          <p:nvPr/>
        </p:nvSpPr>
        <p:spPr>
          <a:xfrm rot="7089368">
            <a:off x="11444694" y="-640080"/>
            <a:ext cx="1280160" cy="1280160"/>
          </a:xfrm>
          <a:prstGeom prst="arc">
            <a:avLst>
              <a:gd name="adj1" fmla="val 19178967"/>
              <a:gd name="adj2" fmla="val 3767372"/>
            </a:avLst>
          </a:prstGeom>
          <a:ln w="1905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spAutoFit/>
          </a:bodyPr>
          <a:lstStyle/>
          <a:p>
            <a:pPr algn="ctr"/>
            <a:endParaRPr lang="zh-CN" altLang="en-US"/>
          </a:p>
        </p:txBody>
      </p:sp>
      <p:sp>
        <p:nvSpPr>
          <p:cNvPr id="24" name="弧形 23">
            <a:extLst>
              <a:ext uri="{FF2B5EF4-FFF2-40B4-BE49-F238E27FC236}">
                <a16:creationId xmlns:a16="http://schemas.microsoft.com/office/drawing/2014/main" id="{997D871A-24C1-41A9-A02F-7C70A1BBA45D}"/>
              </a:ext>
            </a:extLst>
          </p:cNvPr>
          <p:cNvSpPr/>
          <p:nvPr/>
        </p:nvSpPr>
        <p:spPr>
          <a:xfrm rot="7089368">
            <a:off x="11132568" y="-952206"/>
            <a:ext cx="1904413" cy="1904413"/>
          </a:xfrm>
          <a:prstGeom prst="arc">
            <a:avLst>
              <a:gd name="adj1" fmla="val 977997"/>
              <a:gd name="adj2" fmla="val 3773178"/>
            </a:avLst>
          </a:prstGeom>
          <a:ln w="1905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spAutoFit/>
          </a:bodyPr>
          <a:lstStyle/>
          <a:p>
            <a:pPr algn="ctr"/>
            <a:endParaRPr lang="zh-CN" altLang="en-US"/>
          </a:p>
        </p:txBody>
      </p:sp>
      <p:sp>
        <p:nvSpPr>
          <p:cNvPr id="2" name="文本框 1">
            <a:extLst>
              <a:ext uri="{FF2B5EF4-FFF2-40B4-BE49-F238E27FC236}">
                <a16:creationId xmlns:a16="http://schemas.microsoft.com/office/drawing/2014/main" id="{8436668D-719B-302C-C9D7-EB54F3B6CE9C}"/>
              </a:ext>
            </a:extLst>
          </p:cNvPr>
          <p:cNvSpPr txBox="1"/>
          <p:nvPr/>
        </p:nvSpPr>
        <p:spPr>
          <a:xfrm>
            <a:off x="2840939" y="4104735"/>
            <a:ext cx="6510117" cy="584775"/>
          </a:xfrm>
          <a:prstGeom prst="rect">
            <a:avLst/>
          </a:prstGeom>
          <a:noFill/>
        </p:spPr>
        <p:txBody>
          <a:bodyPr wrap="none" rtlCol="0">
            <a:spAutoFit/>
          </a:bodyPr>
          <a:lstStyle/>
          <a:p>
            <a:pPr algn="ctr"/>
            <a:r>
              <a:rPr lang="en-US" altLang="zh-CN" sz="3200" b="1" dirty="0">
                <a:solidFill>
                  <a:srgbClr val="002060"/>
                </a:solidFill>
                <a:latin typeface="+mj-ea"/>
                <a:ea typeface="+mj-ea"/>
              </a:rPr>
              <a:t>2250758  </a:t>
            </a:r>
            <a:r>
              <a:rPr lang="zh-CN" altLang="en-US" sz="3200" b="1" dirty="0">
                <a:solidFill>
                  <a:srgbClr val="002060"/>
                </a:solidFill>
                <a:latin typeface="+mj-ea"/>
                <a:ea typeface="+mj-ea"/>
              </a:rPr>
              <a:t>林继申</a:t>
            </a:r>
            <a:r>
              <a:rPr lang="en-US" altLang="zh-CN" sz="3200" b="1" dirty="0">
                <a:solidFill>
                  <a:srgbClr val="002060"/>
                </a:solidFill>
                <a:latin typeface="+mj-ea"/>
                <a:ea typeface="+mj-ea"/>
              </a:rPr>
              <a:t>  2023</a:t>
            </a:r>
            <a:r>
              <a:rPr lang="zh-CN" altLang="en-US" sz="3200" b="1" dirty="0">
                <a:solidFill>
                  <a:srgbClr val="002060"/>
                </a:solidFill>
                <a:latin typeface="+mj-ea"/>
                <a:ea typeface="+mj-ea"/>
              </a:rPr>
              <a:t>年</a:t>
            </a:r>
            <a:r>
              <a:rPr lang="en-US" altLang="zh-CN" sz="3200" b="1" dirty="0">
                <a:solidFill>
                  <a:srgbClr val="002060"/>
                </a:solidFill>
                <a:latin typeface="+mj-ea"/>
                <a:ea typeface="+mj-ea"/>
              </a:rPr>
              <a:t>10</a:t>
            </a:r>
            <a:r>
              <a:rPr lang="zh-CN" altLang="en-US" sz="3200" b="1" dirty="0">
                <a:solidFill>
                  <a:srgbClr val="002060"/>
                </a:solidFill>
                <a:latin typeface="+mj-ea"/>
                <a:ea typeface="+mj-ea"/>
              </a:rPr>
              <a:t>月</a:t>
            </a:r>
            <a:r>
              <a:rPr lang="en-US" altLang="zh-CN" sz="3200" b="1" dirty="0">
                <a:solidFill>
                  <a:srgbClr val="002060"/>
                </a:solidFill>
                <a:latin typeface="+mj-ea"/>
                <a:ea typeface="+mj-ea"/>
              </a:rPr>
              <a:t>29</a:t>
            </a:r>
            <a:r>
              <a:rPr lang="zh-CN" altLang="en-US" sz="3200" b="1" dirty="0">
                <a:solidFill>
                  <a:srgbClr val="002060"/>
                </a:solidFill>
                <a:latin typeface="+mj-ea"/>
                <a:ea typeface="+mj-ea"/>
              </a:rPr>
              <a:t>日</a:t>
            </a:r>
          </a:p>
        </p:txBody>
      </p:sp>
      <p:pic>
        <p:nvPicPr>
          <p:cNvPr id="3" name="Picture 2">
            <a:extLst>
              <a:ext uri="{FF2B5EF4-FFF2-40B4-BE49-F238E27FC236}">
                <a16:creationId xmlns:a16="http://schemas.microsoft.com/office/drawing/2014/main" id="{75BE3402-EA23-DB27-0028-74547BF86B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5748" y="24493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a:extLst>
              <a:ext uri="{FF2B5EF4-FFF2-40B4-BE49-F238E27FC236}">
                <a16:creationId xmlns:a16="http://schemas.microsoft.com/office/drawing/2014/main" id="{10FBD9B2-53AC-4AD5-859F-A375901444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38098" y="174460"/>
            <a:ext cx="699978" cy="6999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53644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600" dirty="0"/>
              <a:t>条件编译</a:t>
            </a:r>
          </a:p>
        </p:txBody>
      </p:sp>
      <p:pic>
        <p:nvPicPr>
          <p:cNvPr id="5" name="Picture 2">
            <a:extLst>
              <a:ext uri="{FF2B5EF4-FFF2-40B4-BE49-F238E27FC236}">
                <a16:creationId xmlns:a16="http://schemas.microsoft.com/office/drawing/2014/main" id="{150EE95A-2D86-44C4-BEA6-B5BB50DD3D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5748" y="24493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BE2597F8-B16B-D409-26DE-65DCFF3587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38098" y="174460"/>
            <a:ext cx="699978" cy="699978"/>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a:extLst>
              <a:ext uri="{FF2B5EF4-FFF2-40B4-BE49-F238E27FC236}">
                <a16:creationId xmlns:a16="http://schemas.microsoft.com/office/drawing/2014/main" id="{375B88F1-3B69-1EF3-7624-BB7109196140}"/>
              </a:ext>
            </a:extLst>
          </p:cNvPr>
          <p:cNvSpPr txBox="1"/>
          <p:nvPr/>
        </p:nvSpPr>
        <p:spPr>
          <a:xfrm>
            <a:off x="669925" y="1203159"/>
            <a:ext cx="10850562" cy="5186163"/>
          </a:xfrm>
          <a:prstGeom prst="rect">
            <a:avLst/>
          </a:prstGeom>
          <a:noFill/>
        </p:spPr>
        <p:txBody>
          <a:bodyPr wrap="square" rtlCol="0">
            <a:spAutoFit/>
          </a:bodyPr>
          <a:lstStyle/>
          <a:p>
            <a:pPr marR="0" lvl="0" algn="just" defTabSz="914400" rtl="0" eaLnBrk="1" fontAlgn="auto" latinLnBrk="0" hangingPunct="1">
              <a:lnSpc>
                <a:spcPct val="150000"/>
              </a:lnSpc>
              <a:spcBef>
                <a:spcPts val="0"/>
              </a:spcBef>
              <a:spcAft>
                <a:spcPts val="0"/>
              </a:spcAft>
              <a:buClrTx/>
              <a:buSzTx/>
              <a:tabLst/>
              <a:defRPr/>
            </a:pPr>
            <a:r>
              <a:rPr kumimoji="0" lang="zh-CN" altLang="en-US" sz="2800" i="0" u="none" strike="noStrike" kern="1200" cap="none" spc="0" normalizeH="0" baseline="0" noProof="0" dirty="0">
                <a:ln>
                  <a:noFill/>
                </a:ln>
                <a:solidFill>
                  <a:srgbClr val="000000"/>
                </a:solidFill>
                <a:effectLst/>
                <a:uLnTx/>
                <a:uFillTx/>
                <a:latin typeface="Arial"/>
                <a:ea typeface="微软雅黑"/>
                <a:cs typeface="+mn-cs"/>
              </a:rPr>
              <a:t>某些程序在调试、兼容性、平台移植等情况下希望通过简单地设置参数就能生成不同的软件</a:t>
            </a:r>
            <a:r>
              <a:rPr lang="zh-CN" altLang="en-US" sz="2800" dirty="0">
                <a:solidFill>
                  <a:srgbClr val="000000"/>
                </a:solidFill>
                <a:latin typeface="Arial"/>
                <a:ea typeface="微软雅黑"/>
              </a:rPr>
              <a:t>。</a:t>
            </a:r>
            <a:endParaRPr lang="en-US" altLang="zh-CN" sz="2800" dirty="0">
              <a:solidFill>
                <a:srgbClr val="000000"/>
              </a:solidFill>
              <a:latin typeface="Arial"/>
              <a:ea typeface="微软雅黑"/>
            </a:endParaRPr>
          </a:p>
          <a:p>
            <a:pPr marL="457200" marR="0" lvl="0" indent="-457200" algn="just"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kumimoji="0" lang="zh-CN" altLang="en-US" sz="2800" i="0" u="none" strike="noStrike" kern="1200" cap="none" spc="0" normalizeH="0" baseline="0" noProof="0" dirty="0">
                <a:ln>
                  <a:noFill/>
                </a:ln>
                <a:solidFill>
                  <a:srgbClr val="000000"/>
                </a:solidFill>
                <a:effectLst/>
                <a:uLnTx/>
                <a:uFillTx/>
                <a:latin typeface="Arial"/>
                <a:ea typeface="微软雅黑"/>
                <a:cs typeface="+mn-cs"/>
              </a:rPr>
              <a:t>方法</a:t>
            </a:r>
            <a:r>
              <a:rPr kumimoji="0" lang="en-US" altLang="zh-CN" sz="2800" i="0" u="none" strike="noStrike" kern="1200" cap="none" spc="0" normalizeH="0" baseline="0" noProof="0" dirty="0">
                <a:ln>
                  <a:noFill/>
                </a:ln>
                <a:solidFill>
                  <a:srgbClr val="000000"/>
                </a:solidFill>
                <a:effectLst/>
                <a:uLnTx/>
                <a:uFillTx/>
                <a:latin typeface="Arial"/>
                <a:ea typeface="微软雅黑"/>
                <a:cs typeface="+mn-cs"/>
              </a:rPr>
              <a:t>1</a:t>
            </a:r>
            <a:r>
              <a:rPr kumimoji="0" lang="zh-CN" altLang="en-US" sz="2800" i="0" u="none" strike="noStrike" kern="1200" cap="none" spc="0" normalizeH="0" baseline="0" noProof="0" dirty="0">
                <a:ln>
                  <a:noFill/>
                </a:ln>
                <a:solidFill>
                  <a:srgbClr val="000000"/>
                </a:solidFill>
                <a:effectLst/>
                <a:uLnTx/>
                <a:uFillTx/>
                <a:latin typeface="Arial"/>
                <a:ea typeface="微软雅黑"/>
                <a:cs typeface="+mn-cs"/>
              </a:rPr>
              <a:t>：把所有可能用到的代码都写进源程序文件中，再全部编译到可执行文件中，执行时根据相应的条件选择不同的代码执行</a:t>
            </a:r>
            <a:r>
              <a:rPr lang="zh-CN" altLang="en-US" sz="2800" b="1" dirty="0">
                <a:solidFill>
                  <a:srgbClr val="000000"/>
                </a:solidFill>
                <a:latin typeface="Arial"/>
                <a:ea typeface="微软雅黑"/>
              </a:rPr>
              <a:t>（</a:t>
            </a:r>
            <a:r>
              <a:rPr kumimoji="0" lang="zh-CN" altLang="en-US" sz="2800" b="1" i="0" u="none" strike="noStrike" kern="1200" cap="none" spc="0" normalizeH="0" baseline="0" noProof="0" dirty="0">
                <a:ln>
                  <a:noFill/>
                </a:ln>
                <a:solidFill>
                  <a:srgbClr val="000000"/>
                </a:solidFill>
                <a:effectLst/>
                <a:uLnTx/>
                <a:uFillTx/>
                <a:latin typeface="Arial"/>
                <a:ea typeface="微软雅黑"/>
                <a:cs typeface="+mn-cs"/>
              </a:rPr>
              <a:t>分支语句方式，源程序统一，可执行代码大</a:t>
            </a:r>
            <a:r>
              <a:rPr lang="zh-CN" altLang="en-US" sz="2800" b="1" dirty="0">
                <a:solidFill>
                  <a:srgbClr val="000000"/>
                </a:solidFill>
                <a:latin typeface="Arial"/>
                <a:ea typeface="微软雅黑"/>
              </a:rPr>
              <a:t>）</a:t>
            </a:r>
            <a:endParaRPr kumimoji="0" lang="en-US" altLang="zh-CN" sz="2800" b="1" i="0" u="none" strike="noStrike" kern="1200" cap="none" spc="0" normalizeH="0" baseline="0" noProof="0" dirty="0">
              <a:ln>
                <a:noFill/>
              </a:ln>
              <a:solidFill>
                <a:srgbClr val="000000"/>
              </a:solidFill>
              <a:effectLst/>
              <a:uLnTx/>
              <a:uFillTx/>
              <a:latin typeface="Arial"/>
              <a:ea typeface="微软雅黑"/>
              <a:cs typeface="+mn-cs"/>
            </a:endParaRPr>
          </a:p>
          <a:p>
            <a:pPr marL="457200" marR="0" lvl="0" indent="-457200" algn="just"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kumimoji="0" lang="zh-CN" altLang="en-US" sz="2800" i="0" u="none" strike="noStrike" kern="1200" cap="none" spc="0" normalizeH="0" baseline="0" noProof="0" dirty="0">
                <a:ln>
                  <a:noFill/>
                </a:ln>
                <a:solidFill>
                  <a:srgbClr val="000000"/>
                </a:solidFill>
                <a:effectLst/>
                <a:uLnTx/>
                <a:uFillTx/>
                <a:latin typeface="Arial"/>
                <a:ea typeface="微软雅黑"/>
                <a:cs typeface="+mn-cs"/>
              </a:rPr>
              <a:t>方法</a:t>
            </a:r>
            <a:r>
              <a:rPr kumimoji="0" lang="en-US" altLang="zh-CN" sz="2800" i="0" u="none" strike="noStrike" kern="1200" cap="none" spc="0" normalizeH="0" baseline="0" noProof="0" dirty="0">
                <a:ln>
                  <a:noFill/>
                </a:ln>
                <a:solidFill>
                  <a:srgbClr val="000000"/>
                </a:solidFill>
                <a:effectLst/>
                <a:uLnTx/>
                <a:uFillTx/>
                <a:latin typeface="Arial"/>
                <a:ea typeface="微软雅黑"/>
                <a:cs typeface="+mn-cs"/>
              </a:rPr>
              <a:t>2</a:t>
            </a:r>
            <a:r>
              <a:rPr kumimoji="0" lang="zh-CN" altLang="en-US" sz="2800" i="0" u="none" strike="noStrike" kern="1200" cap="none" spc="0" normalizeH="0" baseline="0" noProof="0" dirty="0">
                <a:ln>
                  <a:noFill/>
                </a:ln>
                <a:solidFill>
                  <a:srgbClr val="000000"/>
                </a:solidFill>
                <a:effectLst/>
                <a:uLnTx/>
                <a:uFillTx/>
                <a:latin typeface="Arial"/>
                <a:ea typeface="微软雅黑"/>
                <a:cs typeface="+mn-cs"/>
              </a:rPr>
              <a:t>：把所有可能用到的代码都写进源程序文件中，在编译之前根据需要选择待编译的代码段，再进行编译，可执行文件中只包含需要的代码段</a:t>
            </a:r>
            <a:r>
              <a:rPr kumimoji="0" lang="zh-CN" altLang="en-US" sz="2800" b="1" i="0" u="none" strike="noStrike" kern="1200" cap="none" spc="0" normalizeH="0" baseline="0" noProof="0" dirty="0">
                <a:ln>
                  <a:noFill/>
                </a:ln>
                <a:solidFill>
                  <a:srgbClr val="000000"/>
                </a:solidFill>
                <a:effectLst/>
                <a:uLnTx/>
                <a:uFillTx/>
                <a:latin typeface="Arial"/>
                <a:ea typeface="微软雅黑"/>
                <a:cs typeface="+mn-cs"/>
              </a:rPr>
              <a:t>（条件编译方式，源程序统一，可执行代码小</a:t>
            </a:r>
            <a:r>
              <a:rPr lang="zh-CN" altLang="en-US" sz="2800" b="1" dirty="0">
                <a:solidFill>
                  <a:srgbClr val="000000"/>
                </a:solidFill>
                <a:latin typeface="Arial"/>
                <a:ea typeface="微软雅黑"/>
              </a:rPr>
              <a:t>）</a:t>
            </a:r>
            <a:endParaRPr kumimoji="0" lang="en-US" altLang="zh-CN" sz="2800" b="1" i="0" u="none" strike="noStrike" kern="1200" cap="none" spc="0" normalizeH="0" baseline="0" noProof="0" dirty="0">
              <a:ln>
                <a:noFill/>
              </a:ln>
              <a:solidFill>
                <a:srgbClr val="000000"/>
              </a:solidFill>
              <a:effectLst/>
              <a:uLnTx/>
              <a:uFillTx/>
              <a:latin typeface="Arial"/>
              <a:ea typeface="微软雅黑"/>
              <a:cs typeface="+mn-cs"/>
            </a:endParaRPr>
          </a:p>
        </p:txBody>
      </p:sp>
    </p:spTree>
    <p:extLst>
      <p:ext uri="{BB962C8B-B14F-4D97-AF65-F5344CB8AC3E}">
        <p14:creationId xmlns:p14="http://schemas.microsoft.com/office/powerpoint/2010/main" val="97802790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9924" y="0"/>
            <a:ext cx="10850563" cy="1028699"/>
          </a:xfrm>
        </p:spPr>
        <p:txBody>
          <a:bodyPr>
            <a:normAutofit/>
          </a:bodyPr>
          <a:lstStyle/>
          <a:p>
            <a:r>
              <a:rPr lang="zh-CN" altLang="en-US" sz="3600" dirty="0"/>
              <a:t>内存分配方式</a:t>
            </a:r>
          </a:p>
        </p:txBody>
      </p:sp>
      <p:pic>
        <p:nvPicPr>
          <p:cNvPr id="5" name="Picture 2">
            <a:extLst>
              <a:ext uri="{FF2B5EF4-FFF2-40B4-BE49-F238E27FC236}">
                <a16:creationId xmlns:a16="http://schemas.microsoft.com/office/drawing/2014/main" id="{150EE95A-2D86-44C4-BEA6-B5BB50DD3D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5748" y="24493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BE2597F8-B16B-D409-26DE-65DCFF3587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38098" y="174460"/>
            <a:ext cx="699978" cy="699978"/>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a:extLst>
              <a:ext uri="{FF2B5EF4-FFF2-40B4-BE49-F238E27FC236}">
                <a16:creationId xmlns:a16="http://schemas.microsoft.com/office/drawing/2014/main" id="{4C8160E0-8188-8DA0-9419-E0AF111EDCAB}"/>
              </a:ext>
            </a:extLst>
          </p:cNvPr>
          <p:cNvSpPr txBox="1"/>
          <p:nvPr/>
        </p:nvSpPr>
        <p:spPr>
          <a:xfrm>
            <a:off x="669925" y="1203159"/>
            <a:ext cx="10850562" cy="5186163"/>
          </a:xfrm>
          <a:prstGeom prst="rect">
            <a:avLst/>
          </a:prstGeom>
          <a:noFill/>
        </p:spPr>
        <p:txBody>
          <a:bodyPr wrap="square" rtlCol="0">
            <a:spAutoFit/>
          </a:bodyPr>
          <a:lstStyle/>
          <a:p>
            <a:pPr marR="0" lvl="0" algn="just" defTabSz="914400" rtl="0" eaLnBrk="1" fontAlgn="auto" latinLnBrk="0" hangingPunct="1">
              <a:lnSpc>
                <a:spcPct val="150000"/>
              </a:lnSpc>
              <a:spcBef>
                <a:spcPts val="0"/>
              </a:spcBef>
              <a:spcAft>
                <a:spcPts val="0"/>
              </a:spcAft>
              <a:buClrTx/>
              <a:buSzTx/>
              <a:tabLst/>
              <a:defRPr/>
            </a:pPr>
            <a:r>
              <a:rPr lang="zh-CN" altLang="en-US" sz="2800" b="1" dirty="0">
                <a:solidFill>
                  <a:srgbClr val="000000"/>
                </a:solidFill>
                <a:latin typeface="Arial"/>
                <a:ea typeface="微软雅黑"/>
              </a:rPr>
              <a:t>堆与栈的区别</a:t>
            </a:r>
            <a:endParaRPr lang="en-US" altLang="zh-CN" sz="2800" b="1" dirty="0">
              <a:solidFill>
                <a:srgbClr val="000000"/>
              </a:solidFill>
              <a:latin typeface="Arial"/>
              <a:ea typeface="微软雅黑"/>
            </a:endParaRPr>
          </a:p>
          <a:p>
            <a:pPr marL="514350" marR="0" lvl="0" indent="-514350" algn="just" defTabSz="914400" rtl="0" eaLnBrk="1" fontAlgn="auto" latinLnBrk="0" hangingPunct="1">
              <a:lnSpc>
                <a:spcPct val="150000"/>
              </a:lnSpc>
              <a:spcBef>
                <a:spcPts val="0"/>
              </a:spcBef>
              <a:spcAft>
                <a:spcPts val="0"/>
              </a:spcAft>
              <a:buClrTx/>
              <a:buSzTx/>
              <a:buAutoNum type="arabicPeriod" startAt="4"/>
              <a:tabLst/>
              <a:defRPr/>
            </a:pPr>
            <a:r>
              <a:rPr lang="zh-CN" altLang="en-US" sz="2800" dirty="0">
                <a:solidFill>
                  <a:srgbClr val="000000"/>
                </a:solidFill>
                <a:latin typeface="Arial"/>
                <a:ea typeface="微软雅黑"/>
              </a:rPr>
              <a:t>生长方向：对于堆来讲，生长方向是向上的，也就是向着内存地址增加的方向；对于栈来讲，它的生长方向是向下的，是向着内存地址减小的方向增长。</a:t>
            </a:r>
            <a:endParaRPr lang="en-US" altLang="zh-CN" sz="2800" dirty="0">
              <a:solidFill>
                <a:srgbClr val="000000"/>
              </a:solidFill>
              <a:latin typeface="Arial"/>
              <a:ea typeface="微软雅黑"/>
            </a:endParaRPr>
          </a:p>
          <a:p>
            <a:pPr marL="514350" marR="0" lvl="0" indent="-514350" algn="just" defTabSz="914400" rtl="0" eaLnBrk="1" fontAlgn="auto" latinLnBrk="0" hangingPunct="1">
              <a:lnSpc>
                <a:spcPct val="150000"/>
              </a:lnSpc>
              <a:spcBef>
                <a:spcPts val="0"/>
              </a:spcBef>
              <a:spcAft>
                <a:spcPts val="0"/>
              </a:spcAft>
              <a:buClrTx/>
              <a:buSzTx/>
              <a:buAutoNum type="arabicPeriod" startAt="4"/>
              <a:tabLst/>
              <a:defRPr/>
            </a:pPr>
            <a:r>
              <a:rPr lang="zh-CN" altLang="en-US" sz="2800" dirty="0">
                <a:solidFill>
                  <a:srgbClr val="000000"/>
                </a:solidFill>
                <a:latin typeface="Arial"/>
                <a:ea typeface="微软雅黑"/>
              </a:rPr>
              <a:t>分配方式：堆都是动态分配的，没有静态分配的堆。栈有</a:t>
            </a:r>
            <a:r>
              <a:rPr lang="en-US" altLang="zh-CN" sz="2800" dirty="0">
                <a:solidFill>
                  <a:srgbClr val="000000"/>
                </a:solidFill>
                <a:latin typeface="Arial"/>
                <a:ea typeface="微软雅黑"/>
              </a:rPr>
              <a:t>2</a:t>
            </a:r>
            <a:r>
              <a:rPr lang="zh-CN" altLang="en-US" sz="2800" dirty="0">
                <a:solidFill>
                  <a:srgbClr val="000000"/>
                </a:solidFill>
                <a:latin typeface="Arial"/>
                <a:ea typeface="微软雅黑"/>
              </a:rPr>
              <a:t>种分配方式：静态分配和动态分配。静态分配是编译器完成的，比如局部变量的分配。动态分配由 </a:t>
            </a:r>
            <a:r>
              <a:rPr lang="en-US" altLang="zh-CN" sz="2800" dirty="0" err="1">
                <a:solidFill>
                  <a:srgbClr val="000000"/>
                </a:solidFill>
                <a:latin typeface="Arial"/>
                <a:ea typeface="微软雅黑"/>
              </a:rPr>
              <a:t>alloca</a:t>
            </a:r>
            <a:r>
              <a:rPr lang="en-US" altLang="zh-CN" sz="2800" dirty="0">
                <a:solidFill>
                  <a:srgbClr val="000000"/>
                </a:solidFill>
                <a:latin typeface="Arial"/>
                <a:ea typeface="微软雅黑"/>
              </a:rPr>
              <a:t> </a:t>
            </a:r>
            <a:r>
              <a:rPr lang="zh-CN" altLang="en-US" sz="2800" dirty="0">
                <a:solidFill>
                  <a:srgbClr val="000000"/>
                </a:solidFill>
                <a:latin typeface="Arial"/>
                <a:ea typeface="微软雅黑"/>
              </a:rPr>
              <a:t>函数进行分配，但是栈的动态分配是由编译器进行释放，无需我们手动实现。</a:t>
            </a:r>
          </a:p>
        </p:txBody>
      </p:sp>
    </p:spTree>
    <p:extLst>
      <p:ext uri="{BB962C8B-B14F-4D97-AF65-F5344CB8AC3E}">
        <p14:creationId xmlns:p14="http://schemas.microsoft.com/office/powerpoint/2010/main" val="351524243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9924" y="0"/>
            <a:ext cx="10850563" cy="1028699"/>
          </a:xfrm>
        </p:spPr>
        <p:txBody>
          <a:bodyPr>
            <a:normAutofit/>
          </a:bodyPr>
          <a:lstStyle/>
          <a:p>
            <a:r>
              <a:rPr lang="zh-CN" altLang="en-US" sz="3600" dirty="0"/>
              <a:t>内存分配方式</a:t>
            </a:r>
          </a:p>
        </p:txBody>
      </p:sp>
      <p:pic>
        <p:nvPicPr>
          <p:cNvPr id="5" name="Picture 2">
            <a:extLst>
              <a:ext uri="{FF2B5EF4-FFF2-40B4-BE49-F238E27FC236}">
                <a16:creationId xmlns:a16="http://schemas.microsoft.com/office/drawing/2014/main" id="{150EE95A-2D86-44C4-BEA6-B5BB50DD3D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5748" y="24493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BE2597F8-B16B-D409-26DE-65DCFF3587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38098" y="174460"/>
            <a:ext cx="699978" cy="699978"/>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a:extLst>
              <a:ext uri="{FF2B5EF4-FFF2-40B4-BE49-F238E27FC236}">
                <a16:creationId xmlns:a16="http://schemas.microsoft.com/office/drawing/2014/main" id="{4C8160E0-8188-8DA0-9419-E0AF111EDCAB}"/>
              </a:ext>
            </a:extLst>
          </p:cNvPr>
          <p:cNvSpPr txBox="1"/>
          <p:nvPr/>
        </p:nvSpPr>
        <p:spPr>
          <a:xfrm>
            <a:off x="669925" y="1203159"/>
            <a:ext cx="10850562" cy="5186163"/>
          </a:xfrm>
          <a:prstGeom prst="rect">
            <a:avLst/>
          </a:prstGeom>
          <a:noFill/>
        </p:spPr>
        <p:txBody>
          <a:bodyPr wrap="square" rtlCol="0">
            <a:spAutoFit/>
          </a:bodyPr>
          <a:lstStyle/>
          <a:p>
            <a:pPr marR="0" lvl="0" algn="just" defTabSz="914400" rtl="0" eaLnBrk="1" fontAlgn="auto" latinLnBrk="0" hangingPunct="1">
              <a:lnSpc>
                <a:spcPct val="150000"/>
              </a:lnSpc>
              <a:spcBef>
                <a:spcPts val="0"/>
              </a:spcBef>
              <a:spcAft>
                <a:spcPts val="0"/>
              </a:spcAft>
              <a:buClrTx/>
              <a:buSzTx/>
              <a:tabLst/>
              <a:defRPr/>
            </a:pPr>
            <a:r>
              <a:rPr lang="zh-CN" altLang="en-US" sz="2800" b="1" dirty="0">
                <a:solidFill>
                  <a:srgbClr val="000000"/>
                </a:solidFill>
                <a:latin typeface="Arial"/>
                <a:ea typeface="微软雅黑"/>
              </a:rPr>
              <a:t>堆与栈的区别</a:t>
            </a:r>
            <a:endParaRPr lang="en-US" altLang="zh-CN" sz="2800" b="1" dirty="0">
              <a:solidFill>
                <a:srgbClr val="000000"/>
              </a:solidFill>
              <a:latin typeface="Arial"/>
              <a:ea typeface="微软雅黑"/>
            </a:endParaRPr>
          </a:p>
          <a:p>
            <a:pPr marL="514350" marR="0" lvl="0" indent="-514350" algn="just" defTabSz="914400" rtl="0" eaLnBrk="1" fontAlgn="auto" latinLnBrk="0" hangingPunct="1">
              <a:lnSpc>
                <a:spcPct val="150000"/>
              </a:lnSpc>
              <a:spcBef>
                <a:spcPts val="0"/>
              </a:spcBef>
              <a:spcAft>
                <a:spcPts val="0"/>
              </a:spcAft>
              <a:buClrTx/>
              <a:buSzTx/>
              <a:buAutoNum type="arabicPeriod" startAt="6"/>
              <a:tabLst/>
              <a:defRPr/>
            </a:pPr>
            <a:r>
              <a:rPr lang="zh-CN" altLang="en-US" sz="2800" dirty="0">
                <a:solidFill>
                  <a:srgbClr val="000000"/>
                </a:solidFill>
                <a:latin typeface="Arial"/>
                <a:ea typeface="微软雅黑"/>
              </a:rPr>
              <a:t>分配效率：栈是机器系统提供的数据结构，计算机会在底层对栈提供支持，压栈出栈都有专门的指令执行，这就决定了栈的效率比较高。堆则是</a:t>
            </a:r>
            <a:r>
              <a:rPr lang="en-US" altLang="zh-CN" sz="2800" dirty="0">
                <a:solidFill>
                  <a:srgbClr val="000000"/>
                </a:solidFill>
                <a:latin typeface="Arial"/>
                <a:ea typeface="微软雅黑"/>
              </a:rPr>
              <a:t>C/C++</a:t>
            </a:r>
            <a:r>
              <a:rPr lang="zh-CN" altLang="en-US" sz="2800" dirty="0">
                <a:solidFill>
                  <a:srgbClr val="000000"/>
                </a:solidFill>
                <a:latin typeface="Arial"/>
                <a:ea typeface="微软雅黑"/>
              </a:rPr>
              <a:t>函数库提供的，它的机制是很复杂的，例如为了分配一块内存，库函数会按照一定的算法在堆内存中搜索可用的足够大小的空间，如果没有足够大小的空间（可能是由于内存碎片太多），就有可能调用系统功能去增加程序数据段的内存空间。显然，堆的效率比栈要低得多。</a:t>
            </a:r>
          </a:p>
        </p:txBody>
      </p:sp>
    </p:spTree>
    <p:extLst>
      <p:ext uri="{BB962C8B-B14F-4D97-AF65-F5344CB8AC3E}">
        <p14:creationId xmlns:p14="http://schemas.microsoft.com/office/powerpoint/2010/main" val="426647591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9924" y="0"/>
            <a:ext cx="10850563" cy="1028699"/>
          </a:xfrm>
        </p:spPr>
        <p:txBody>
          <a:bodyPr>
            <a:normAutofit/>
          </a:bodyPr>
          <a:lstStyle/>
          <a:p>
            <a:r>
              <a:rPr lang="zh-CN" altLang="en-US" sz="3600" dirty="0"/>
              <a:t>内存分配方式</a:t>
            </a:r>
          </a:p>
        </p:txBody>
      </p:sp>
      <p:pic>
        <p:nvPicPr>
          <p:cNvPr id="5" name="Picture 2">
            <a:extLst>
              <a:ext uri="{FF2B5EF4-FFF2-40B4-BE49-F238E27FC236}">
                <a16:creationId xmlns:a16="http://schemas.microsoft.com/office/drawing/2014/main" id="{150EE95A-2D86-44C4-BEA6-B5BB50DD3D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5748" y="24493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BE2597F8-B16B-D409-26DE-65DCFF3587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38098" y="174460"/>
            <a:ext cx="699978" cy="699978"/>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a:extLst>
              <a:ext uri="{FF2B5EF4-FFF2-40B4-BE49-F238E27FC236}">
                <a16:creationId xmlns:a16="http://schemas.microsoft.com/office/drawing/2014/main" id="{4C8160E0-8188-8DA0-9419-E0AF111EDCAB}"/>
              </a:ext>
            </a:extLst>
          </p:cNvPr>
          <p:cNvSpPr txBox="1"/>
          <p:nvPr/>
        </p:nvSpPr>
        <p:spPr>
          <a:xfrm>
            <a:off x="669925" y="1203159"/>
            <a:ext cx="10850562" cy="2600840"/>
          </a:xfrm>
          <a:prstGeom prst="rect">
            <a:avLst/>
          </a:prstGeom>
          <a:noFill/>
        </p:spPr>
        <p:txBody>
          <a:bodyPr wrap="square" rtlCol="0">
            <a:spAutoFit/>
          </a:bodyPr>
          <a:lstStyle/>
          <a:p>
            <a:pPr marR="0" lvl="0" algn="just" defTabSz="914400" rtl="0" eaLnBrk="1" fontAlgn="auto" latinLnBrk="0" hangingPunct="1">
              <a:lnSpc>
                <a:spcPct val="150000"/>
              </a:lnSpc>
              <a:spcBef>
                <a:spcPts val="0"/>
              </a:spcBef>
              <a:spcAft>
                <a:spcPts val="0"/>
              </a:spcAft>
              <a:buClrTx/>
              <a:buSzTx/>
              <a:tabLst/>
              <a:defRPr/>
            </a:pPr>
            <a:r>
              <a:rPr lang="zh-CN" altLang="en-US" sz="2800" b="1" dirty="0">
                <a:solidFill>
                  <a:srgbClr val="000000"/>
                </a:solidFill>
                <a:latin typeface="Arial"/>
                <a:ea typeface="微软雅黑"/>
              </a:rPr>
              <a:t>堆与栈的区别</a:t>
            </a:r>
            <a:endParaRPr lang="en-US" altLang="zh-CN" sz="2800" b="1" dirty="0">
              <a:solidFill>
                <a:srgbClr val="000000"/>
              </a:solidFill>
              <a:latin typeface="Arial"/>
              <a:ea typeface="微软雅黑"/>
            </a:endParaRPr>
          </a:p>
          <a:p>
            <a:pPr marR="0" lvl="0" algn="just" defTabSz="914400" rtl="0" eaLnBrk="1" fontAlgn="auto" latinLnBrk="0" hangingPunct="1">
              <a:lnSpc>
                <a:spcPct val="150000"/>
              </a:lnSpc>
              <a:spcBef>
                <a:spcPts val="0"/>
              </a:spcBef>
              <a:spcAft>
                <a:spcPts val="0"/>
              </a:spcAft>
              <a:buClrTx/>
              <a:buSzTx/>
              <a:tabLst/>
              <a:defRPr/>
            </a:pPr>
            <a:r>
              <a:rPr lang="zh-CN" altLang="en-US" sz="2800" dirty="0">
                <a:solidFill>
                  <a:srgbClr val="000000"/>
                </a:solidFill>
                <a:latin typeface="Arial"/>
                <a:ea typeface="微软雅黑"/>
              </a:rPr>
              <a:t>无论是堆还是栈，都要防止越界现象的发生（除非你是故意使其越界），因为越界的结果要么是程序崩溃，要么是摧毁程序的堆、栈结构，产生以想不到的结果。</a:t>
            </a:r>
          </a:p>
        </p:txBody>
      </p:sp>
    </p:spTree>
    <p:extLst>
      <p:ext uri="{BB962C8B-B14F-4D97-AF65-F5344CB8AC3E}">
        <p14:creationId xmlns:p14="http://schemas.microsoft.com/office/powerpoint/2010/main" val="209075985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9924" y="0"/>
            <a:ext cx="10850563" cy="1028699"/>
          </a:xfrm>
        </p:spPr>
        <p:txBody>
          <a:bodyPr>
            <a:normAutofit/>
          </a:bodyPr>
          <a:lstStyle/>
          <a:p>
            <a:r>
              <a:rPr lang="zh-CN" altLang="en-US" sz="3600" dirty="0"/>
              <a:t>常见的内存错误及其对策</a:t>
            </a:r>
          </a:p>
        </p:txBody>
      </p:sp>
      <p:pic>
        <p:nvPicPr>
          <p:cNvPr id="5" name="Picture 2">
            <a:extLst>
              <a:ext uri="{FF2B5EF4-FFF2-40B4-BE49-F238E27FC236}">
                <a16:creationId xmlns:a16="http://schemas.microsoft.com/office/drawing/2014/main" id="{150EE95A-2D86-44C4-BEA6-B5BB50DD3D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5748" y="24493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BE2597F8-B16B-D409-26DE-65DCFF3587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38098" y="174460"/>
            <a:ext cx="699978" cy="699978"/>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a:extLst>
              <a:ext uri="{FF2B5EF4-FFF2-40B4-BE49-F238E27FC236}">
                <a16:creationId xmlns:a16="http://schemas.microsoft.com/office/drawing/2014/main" id="{4C8160E0-8188-8DA0-9419-E0AF111EDCAB}"/>
              </a:ext>
            </a:extLst>
          </p:cNvPr>
          <p:cNvSpPr txBox="1"/>
          <p:nvPr/>
        </p:nvSpPr>
        <p:spPr>
          <a:xfrm>
            <a:off x="669925" y="1203159"/>
            <a:ext cx="10850562" cy="1308179"/>
          </a:xfrm>
          <a:prstGeom prst="rect">
            <a:avLst/>
          </a:prstGeom>
          <a:noFill/>
        </p:spPr>
        <p:txBody>
          <a:bodyPr wrap="square" rtlCol="0">
            <a:spAutoFit/>
          </a:bodyPr>
          <a:lstStyle/>
          <a:p>
            <a:pPr marR="0" lvl="0" algn="just" defTabSz="914400" rtl="0" eaLnBrk="1" fontAlgn="auto" latinLnBrk="0" hangingPunct="1">
              <a:lnSpc>
                <a:spcPct val="150000"/>
              </a:lnSpc>
              <a:spcBef>
                <a:spcPts val="0"/>
              </a:spcBef>
              <a:spcAft>
                <a:spcPts val="0"/>
              </a:spcAft>
              <a:buClrTx/>
              <a:buSzTx/>
              <a:tabLst/>
              <a:defRPr/>
            </a:pPr>
            <a:r>
              <a:rPr lang="en-US" altLang="zh-CN" sz="2800" b="1" dirty="0">
                <a:solidFill>
                  <a:srgbClr val="000000"/>
                </a:solidFill>
                <a:latin typeface="Arial"/>
                <a:ea typeface="微软雅黑"/>
              </a:rPr>
              <a:t>1. </a:t>
            </a:r>
            <a:r>
              <a:rPr lang="zh-CN" altLang="en-US" sz="2800" b="1" dirty="0">
                <a:solidFill>
                  <a:srgbClr val="000000"/>
                </a:solidFill>
                <a:latin typeface="Arial"/>
                <a:ea typeface="微软雅黑"/>
              </a:rPr>
              <a:t>内存分配未成功，却使用了它</a:t>
            </a:r>
            <a:endParaRPr lang="en-US" altLang="zh-CN" sz="2800" b="1" dirty="0">
              <a:solidFill>
                <a:srgbClr val="000000"/>
              </a:solidFill>
              <a:latin typeface="Arial"/>
              <a:ea typeface="微软雅黑"/>
            </a:endParaRPr>
          </a:p>
          <a:p>
            <a:pPr marR="0" lvl="0" algn="just" defTabSz="914400" rtl="0" eaLnBrk="1" fontAlgn="auto" latinLnBrk="0" hangingPunct="1">
              <a:lnSpc>
                <a:spcPct val="150000"/>
              </a:lnSpc>
              <a:spcBef>
                <a:spcPts val="0"/>
              </a:spcBef>
              <a:spcAft>
                <a:spcPts val="0"/>
              </a:spcAft>
              <a:buClrTx/>
              <a:buSzTx/>
              <a:tabLst/>
              <a:defRPr/>
            </a:pPr>
            <a:r>
              <a:rPr lang="zh-CN" altLang="en-US" sz="2800" dirty="0">
                <a:solidFill>
                  <a:srgbClr val="000000"/>
                </a:solidFill>
                <a:latin typeface="Arial"/>
                <a:ea typeface="微软雅黑"/>
              </a:rPr>
              <a:t>编程新手常犯这种错误，因为他们没有意识到内存分配会不成功。</a:t>
            </a:r>
            <a:endParaRPr lang="en-US" altLang="zh-CN" sz="2800" dirty="0">
              <a:solidFill>
                <a:srgbClr val="000000"/>
              </a:solidFill>
              <a:latin typeface="Arial"/>
              <a:ea typeface="微软雅黑"/>
            </a:endParaRPr>
          </a:p>
        </p:txBody>
      </p:sp>
      <p:pic>
        <p:nvPicPr>
          <p:cNvPr id="3" name="图片 2">
            <a:extLst>
              <a:ext uri="{FF2B5EF4-FFF2-40B4-BE49-F238E27FC236}">
                <a16:creationId xmlns:a16="http://schemas.microsoft.com/office/drawing/2014/main" id="{0C751DBE-7B6E-6B06-2A7A-6437BC0AEB1D}"/>
              </a:ext>
            </a:extLst>
          </p:cNvPr>
          <p:cNvPicPr>
            <a:picLocks noChangeAspect="1"/>
          </p:cNvPicPr>
          <p:nvPr/>
        </p:nvPicPr>
        <p:blipFill>
          <a:blip r:embed="rId4"/>
          <a:stretch>
            <a:fillRect/>
          </a:stretch>
        </p:blipFill>
        <p:spPr>
          <a:xfrm>
            <a:off x="669925" y="2575506"/>
            <a:ext cx="10850562" cy="4228363"/>
          </a:xfrm>
          <a:prstGeom prst="rect">
            <a:avLst/>
          </a:prstGeom>
        </p:spPr>
      </p:pic>
    </p:spTree>
    <p:extLst>
      <p:ext uri="{BB962C8B-B14F-4D97-AF65-F5344CB8AC3E}">
        <p14:creationId xmlns:p14="http://schemas.microsoft.com/office/powerpoint/2010/main" val="142139046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9924" y="0"/>
            <a:ext cx="10850563" cy="1028699"/>
          </a:xfrm>
        </p:spPr>
        <p:txBody>
          <a:bodyPr>
            <a:normAutofit/>
          </a:bodyPr>
          <a:lstStyle/>
          <a:p>
            <a:r>
              <a:rPr lang="zh-CN" altLang="en-US" sz="3600" dirty="0"/>
              <a:t>常见的内存错误及其对策</a:t>
            </a:r>
          </a:p>
        </p:txBody>
      </p:sp>
      <p:pic>
        <p:nvPicPr>
          <p:cNvPr id="5" name="Picture 2">
            <a:extLst>
              <a:ext uri="{FF2B5EF4-FFF2-40B4-BE49-F238E27FC236}">
                <a16:creationId xmlns:a16="http://schemas.microsoft.com/office/drawing/2014/main" id="{150EE95A-2D86-44C4-BEA6-B5BB50DD3D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5748" y="24493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BE2597F8-B16B-D409-26DE-65DCFF3587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38098" y="174460"/>
            <a:ext cx="699978" cy="699978"/>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6">
            <a:extLst>
              <a:ext uri="{FF2B5EF4-FFF2-40B4-BE49-F238E27FC236}">
                <a16:creationId xmlns:a16="http://schemas.microsoft.com/office/drawing/2014/main" id="{99FF7A29-42A5-FB34-5FFA-2EF352F9CD0A}"/>
              </a:ext>
            </a:extLst>
          </p:cNvPr>
          <p:cNvSpPr txBox="1"/>
          <p:nvPr/>
        </p:nvSpPr>
        <p:spPr>
          <a:xfrm>
            <a:off x="669925" y="1203159"/>
            <a:ext cx="10850562" cy="1954509"/>
          </a:xfrm>
          <a:prstGeom prst="rect">
            <a:avLst/>
          </a:prstGeom>
          <a:noFill/>
        </p:spPr>
        <p:txBody>
          <a:bodyPr wrap="square" rtlCol="0">
            <a:spAutoFit/>
          </a:bodyPr>
          <a:lstStyle/>
          <a:p>
            <a:pPr marR="0" lvl="0" algn="just" defTabSz="914400" rtl="0" eaLnBrk="1" fontAlgn="auto" latinLnBrk="0" hangingPunct="1">
              <a:lnSpc>
                <a:spcPct val="150000"/>
              </a:lnSpc>
              <a:spcBef>
                <a:spcPts val="0"/>
              </a:spcBef>
              <a:spcAft>
                <a:spcPts val="0"/>
              </a:spcAft>
              <a:buClrTx/>
              <a:buSzTx/>
              <a:tabLst/>
              <a:defRPr/>
            </a:pPr>
            <a:r>
              <a:rPr lang="zh-CN" altLang="en-US" sz="2800" dirty="0">
                <a:solidFill>
                  <a:srgbClr val="000000"/>
                </a:solidFill>
                <a:latin typeface="Arial"/>
                <a:ea typeface="微软雅黑"/>
              </a:rPr>
              <a:t>如果申请不到空间，</a:t>
            </a:r>
            <a:r>
              <a:rPr lang="en-US" altLang="zh-CN" sz="2800" dirty="0">
                <a:solidFill>
                  <a:srgbClr val="000000"/>
                </a:solidFill>
                <a:latin typeface="Arial"/>
                <a:ea typeface="微软雅黑"/>
              </a:rPr>
              <a:t>new </a:t>
            </a:r>
            <a:r>
              <a:rPr lang="zh-CN" altLang="en-US" sz="2800" dirty="0">
                <a:solidFill>
                  <a:srgbClr val="000000"/>
                </a:solidFill>
                <a:latin typeface="Arial"/>
                <a:ea typeface="微软雅黑"/>
              </a:rPr>
              <a:t>缺省会抛出 </a:t>
            </a:r>
            <a:r>
              <a:rPr lang="en-US" altLang="zh-CN" sz="2800" dirty="0" err="1">
                <a:solidFill>
                  <a:srgbClr val="000000"/>
                </a:solidFill>
                <a:latin typeface="Arial"/>
                <a:ea typeface="微软雅黑"/>
              </a:rPr>
              <a:t>bad_alloc</a:t>
            </a:r>
            <a:r>
              <a:rPr lang="en-US" altLang="zh-CN" sz="2800" dirty="0">
                <a:solidFill>
                  <a:srgbClr val="000000"/>
                </a:solidFill>
                <a:latin typeface="Arial"/>
                <a:ea typeface="微软雅黑"/>
              </a:rPr>
              <a:t> </a:t>
            </a:r>
            <a:r>
              <a:rPr lang="zh-CN" altLang="en-US" sz="2800" dirty="0">
                <a:solidFill>
                  <a:srgbClr val="000000"/>
                </a:solidFill>
                <a:latin typeface="Arial"/>
                <a:ea typeface="微软雅黑"/>
              </a:rPr>
              <a:t>异常，需要使用 </a:t>
            </a:r>
            <a:r>
              <a:rPr lang="en-US" altLang="zh-CN" sz="2800" dirty="0">
                <a:solidFill>
                  <a:srgbClr val="000000"/>
                </a:solidFill>
                <a:latin typeface="Arial"/>
                <a:ea typeface="微软雅黑"/>
              </a:rPr>
              <a:t>try-catch </a:t>
            </a:r>
            <a:r>
              <a:rPr lang="zh-CN" altLang="en-US" sz="2800" dirty="0">
                <a:solidFill>
                  <a:srgbClr val="000000"/>
                </a:solidFill>
                <a:latin typeface="Arial"/>
                <a:ea typeface="微软雅黑"/>
              </a:rPr>
              <a:t>方式处理异常；也可以在 </a:t>
            </a:r>
            <a:r>
              <a:rPr lang="en-US" altLang="zh-CN" sz="2800" dirty="0">
                <a:solidFill>
                  <a:srgbClr val="000000"/>
                </a:solidFill>
                <a:latin typeface="Arial"/>
                <a:ea typeface="微软雅黑"/>
              </a:rPr>
              <a:t>new </a:t>
            </a:r>
            <a:r>
              <a:rPr lang="zh-CN" altLang="en-US" sz="2800" dirty="0">
                <a:solidFill>
                  <a:srgbClr val="000000"/>
                </a:solidFill>
                <a:latin typeface="Arial"/>
                <a:ea typeface="微软雅黑"/>
              </a:rPr>
              <a:t>时加 </a:t>
            </a:r>
            <a:r>
              <a:rPr lang="en-US" altLang="zh-CN" sz="2800" b="1" dirty="0" err="1">
                <a:solidFill>
                  <a:srgbClr val="000000"/>
                </a:solidFill>
                <a:latin typeface="Arial"/>
                <a:ea typeface="微软雅黑"/>
              </a:rPr>
              <a:t>nothrow</a:t>
            </a:r>
            <a:r>
              <a:rPr lang="en-US" altLang="zh-CN" sz="2800" dirty="0">
                <a:solidFill>
                  <a:srgbClr val="000000"/>
                </a:solidFill>
                <a:latin typeface="Arial"/>
                <a:ea typeface="微软雅黑"/>
              </a:rPr>
              <a:t> </a:t>
            </a:r>
            <a:r>
              <a:rPr lang="zh-CN" altLang="en-US" sz="2800" dirty="0">
                <a:solidFill>
                  <a:srgbClr val="000000"/>
                </a:solidFill>
                <a:latin typeface="Arial"/>
                <a:ea typeface="微软雅黑"/>
              </a:rPr>
              <a:t>来强制禁用抛出异常并返回</a:t>
            </a:r>
            <a:r>
              <a:rPr lang="en-US" altLang="zh-CN" sz="2800" dirty="0">
                <a:solidFill>
                  <a:srgbClr val="000000"/>
                </a:solidFill>
                <a:latin typeface="Arial"/>
                <a:ea typeface="微软雅黑"/>
              </a:rPr>
              <a:t>NULL</a:t>
            </a:r>
            <a:r>
              <a:rPr lang="zh-CN" altLang="en-US" sz="2800" dirty="0">
                <a:solidFill>
                  <a:srgbClr val="000000"/>
                </a:solidFill>
                <a:latin typeface="Arial"/>
                <a:ea typeface="微软雅黑"/>
              </a:rPr>
              <a:t>。</a:t>
            </a:r>
            <a:endParaRPr lang="en-US" altLang="zh-CN" sz="2800" dirty="0">
              <a:solidFill>
                <a:srgbClr val="000000"/>
              </a:solidFill>
              <a:latin typeface="Arial"/>
              <a:ea typeface="微软雅黑"/>
            </a:endParaRPr>
          </a:p>
        </p:txBody>
      </p:sp>
      <p:pic>
        <p:nvPicPr>
          <p:cNvPr id="8" name="图片 7">
            <a:extLst>
              <a:ext uri="{FF2B5EF4-FFF2-40B4-BE49-F238E27FC236}">
                <a16:creationId xmlns:a16="http://schemas.microsoft.com/office/drawing/2014/main" id="{08EC9E8C-BD2D-7261-1810-01F102C7AB37}"/>
              </a:ext>
            </a:extLst>
          </p:cNvPr>
          <p:cNvPicPr>
            <a:picLocks noChangeAspect="1"/>
          </p:cNvPicPr>
          <p:nvPr/>
        </p:nvPicPr>
        <p:blipFill rotWithShape="1">
          <a:blip r:embed="rId4"/>
          <a:srcRect l="15707" t="46316" b="7461"/>
          <a:stretch/>
        </p:blipFill>
        <p:spPr>
          <a:xfrm>
            <a:off x="669924" y="3429000"/>
            <a:ext cx="10850562" cy="2318711"/>
          </a:xfrm>
          <a:prstGeom prst="rect">
            <a:avLst/>
          </a:prstGeom>
        </p:spPr>
      </p:pic>
    </p:spTree>
    <p:extLst>
      <p:ext uri="{BB962C8B-B14F-4D97-AF65-F5344CB8AC3E}">
        <p14:creationId xmlns:p14="http://schemas.microsoft.com/office/powerpoint/2010/main" val="307373553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9924" y="0"/>
            <a:ext cx="10850563" cy="1028699"/>
          </a:xfrm>
        </p:spPr>
        <p:txBody>
          <a:bodyPr>
            <a:normAutofit/>
          </a:bodyPr>
          <a:lstStyle/>
          <a:p>
            <a:r>
              <a:rPr lang="zh-CN" altLang="en-US" sz="3600" dirty="0"/>
              <a:t>常见的内存错误及其对策</a:t>
            </a:r>
          </a:p>
        </p:txBody>
      </p:sp>
      <p:pic>
        <p:nvPicPr>
          <p:cNvPr id="5" name="Picture 2">
            <a:extLst>
              <a:ext uri="{FF2B5EF4-FFF2-40B4-BE49-F238E27FC236}">
                <a16:creationId xmlns:a16="http://schemas.microsoft.com/office/drawing/2014/main" id="{150EE95A-2D86-44C4-BEA6-B5BB50DD3D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5748" y="24493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BE2597F8-B16B-D409-26DE-65DCFF3587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38098" y="174460"/>
            <a:ext cx="699978" cy="699978"/>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a:extLst>
              <a:ext uri="{FF2B5EF4-FFF2-40B4-BE49-F238E27FC236}">
                <a16:creationId xmlns:a16="http://schemas.microsoft.com/office/drawing/2014/main" id="{4C8160E0-8188-8DA0-9419-E0AF111EDCAB}"/>
              </a:ext>
            </a:extLst>
          </p:cNvPr>
          <p:cNvSpPr txBox="1"/>
          <p:nvPr/>
        </p:nvSpPr>
        <p:spPr>
          <a:xfrm>
            <a:off x="669925" y="1203159"/>
            <a:ext cx="10850562" cy="3893502"/>
          </a:xfrm>
          <a:prstGeom prst="rect">
            <a:avLst/>
          </a:prstGeom>
          <a:noFill/>
        </p:spPr>
        <p:txBody>
          <a:bodyPr wrap="square" rtlCol="0">
            <a:spAutoFit/>
          </a:bodyPr>
          <a:lstStyle/>
          <a:p>
            <a:pPr marR="0" lvl="0" algn="just" defTabSz="914400" rtl="0" eaLnBrk="1" fontAlgn="auto" latinLnBrk="0" hangingPunct="1">
              <a:lnSpc>
                <a:spcPct val="150000"/>
              </a:lnSpc>
              <a:spcBef>
                <a:spcPts val="0"/>
              </a:spcBef>
              <a:spcAft>
                <a:spcPts val="0"/>
              </a:spcAft>
              <a:buClrTx/>
              <a:buSzTx/>
              <a:tabLst/>
              <a:defRPr/>
            </a:pPr>
            <a:r>
              <a:rPr lang="en-US" altLang="zh-CN" sz="2800" b="1" dirty="0">
                <a:solidFill>
                  <a:srgbClr val="000000"/>
                </a:solidFill>
                <a:latin typeface="Arial"/>
                <a:ea typeface="微软雅黑"/>
              </a:rPr>
              <a:t>2. </a:t>
            </a:r>
            <a:r>
              <a:rPr lang="zh-CN" altLang="en-US" sz="2800" b="1" dirty="0">
                <a:solidFill>
                  <a:srgbClr val="000000"/>
                </a:solidFill>
                <a:latin typeface="Arial"/>
                <a:ea typeface="微软雅黑"/>
              </a:rPr>
              <a:t>内存分配虽然成功，但是尚未初始化就引用它。</a:t>
            </a:r>
            <a:endParaRPr lang="en-US" altLang="zh-CN" sz="2800" b="1" dirty="0">
              <a:solidFill>
                <a:srgbClr val="000000"/>
              </a:solidFill>
              <a:latin typeface="Arial"/>
              <a:ea typeface="微软雅黑"/>
            </a:endParaRPr>
          </a:p>
          <a:p>
            <a:pPr marR="0" lvl="0" algn="just" defTabSz="914400" rtl="0" eaLnBrk="1" fontAlgn="auto" latinLnBrk="0" hangingPunct="1">
              <a:lnSpc>
                <a:spcPct val="150000"/>
              </a:lnSpc>
              <a:spcBef>
                <a:spcPts val="0"/>
              </a:spcBef>
              <a:spcAft>
                <a:spcPts val="0"/>
              </a:spcAft>
              <a:buClrTx/>
              <a:buSzTx/>
              <a:tabLst/>
              <a:defRPr/>
            </a:pPr>
            <a:r>
              <a:rPr lang="zh-CN" altLang="en-US" sz="2800" dirty="0">
                <a:solidFill>
                  <a:srgbClr val="000000"/>
                </a:solidFill>
                <a:latin typeface="Arial"/>
                <a:ea typeface="微软雅黑"/>
              </a:rPr>
              <a:t>犯这种错误主要有两个起因：一是没有初始化的观念；二是误以为内存的缺省初值全为零，导致引用初值错误（例如数组）。内存的缺省初值究竟是什么并没有统一的标准，尽管有些时候为零值，我们宁可信其无不可信其有。所以无论用何种方式创建数组，都别忘了赋初值，即便是赋零值也不可省略，不要嫌麻烦。</a:t>
            </a:r>
          </a:p>
        </p:txBody>
      </p:sp>
    </p:spTree>
    <p:extLst>
      <p:ext uri="{BB962C8B-B14F-4D97-AF65-F5344CB8AC3E}">
        <p14:creationId xmlns:p14="http://schemas.microsoft.com/office/powerpoint/2010/main" val="365672279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9924" y="0"/>
            <a:ext cx="10850563" cy="1028699"/>
          </a:xfrm>
        </p:spPr>
        <p:txBody>
          <a:bodyPr>
            <a:normAutofit/>
          </a:bodyPr>
          <a:lstStyle/>
          <a:p>
            <a:r>
              <a:rPr lang="zh-CN" altLang="en-US" sz="3600" dirty="0"/>
              <a:t>常见的内存错误及其对策</a:t>
            </a:r>
          </a:p>
        </p:txBody>
      </p:sp>
      <p:pic>
        <p:nvPicPr>
          <p:cNvPr id="5" name="Picture 2">
            <a:extLst>
              <a:ext uri="{FF2B5EF4-FFF2-40B4-BE49-F238E27FC236}">
                <a16:creationId xmlns:a16="http://schemas.microsoft.com/office/drawing/2014/main" id="{150EE95A-2D86-44C4-BEA6-B5BB50DD3D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5748" y="24493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BE2597F8-B16B-D409-26DE-65DCFF3587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38098" y="174460"/>
            <a:ext cx="699978" cy="699978"/>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a:extLst>
              <a:ext uri="{FF2B5EF4-FFF2-40B4-BE49-F238E27FC236}">
                <a16:creationId xmlns:a16="http://schemas.microsoft.com/office/drawing/2014/main" id="{4C8160E0-8188-8DA0-9419-E0AF111EDCAB}"/>
              </a:ext>
            </a:extLst>
          </p:cNvPr>
          <p:cNvSpPr txBox="1"/>
          <p:nvPr/>
        </p:nvSpPr>
        <p:spPr>
          <a:xfrm>
            <a:off x="669925" y="1203159"/>
            <a:ext cx="10850562" cy="3893502"/>
          </a:xfrm>
          <a:prstGeom prst="rect">
            <a:avLst/>
          </a:prstGeom>
          <a:noFill/>
        </p:spPr>
        <p:txBody>
          <a:bodyPr wrap="square" rtlCol="0">
            <a:spAutoFit/>
          </a:bodyPr>
          <a:lstStyle/>
          <a:p>
            <a:pPr marR="0" lvl="0" algn="just" defTabSz="914400" rtl="0" eaLnBrk="1" fontAlgn="auto" latinLnBrk="0" hangingPunct="1">
              <a:lnSpc>
                <a:spcPct val="150000"/>
              </a:lnSpc>
              <a:spcBef>
                <a:spcPts val="0"/>
              </a:spcBef>
              <a:spcAft>
                <a:spcPts val="0"/>
              </a:spcAft>
              <a:buClrTx/>
              <a:buSzTx/>
              <a:tabLst/>
              <a:defRPr/>
            </a:pPr>
            <a:r>
              <a:rPr lang="en-US" altLang="zh-CN" sz="2800" b="1" dirty="0">
                <a:solidFill>
                  <a:srgbClr val="000000"/>
                </a:solidFill>
                <a:latin typeface="Arial"/>
                <a:ea typeface="微软雅黑"/>
              </a:rPr>
              <a:t>3. </a:t>
            </a:r>
            <a:r>
              <a:rPr lang="zh-CN" altLang="en-US" sz="2800" b="1" dirty="0">
                <a:solidFill>
                  <a:srgbClr val="000000"/>
                </a:solidFill>
                <a:latin typeface="Arial"/>
                <a:ea typeface="微软雅黑"/>
              </a:rPr>
              <a:t>内存分配成功并且已经初始化，但操作越过了内存的边界。</a:t>
            </a:r>
            <a:endParaRPr lang="en-US" altLang="zh-CN" sz="2800" b="1" dirty="0">
              <a:solidFill>
                <a:srgbClr val="000000"/>
              </a:solidFill>
              <a:latin typeface="Arial"/>
              <a:ea typeface="微软雅黑"/>
            </a:endParaRPr>
          </a:p>
          <a:p>
            <a:pPr marR="0" lvl="0" algn="just" defTabSz="914400" rtl="0" eaLnBrk="1" fontAlgn="auto" latinLnBrk="0" hangingPunct="1">
              <a:lnSpc>
                <a:spcPct val="150000"/>
              </a:lnSpc>
              <a:spcBef>
                <a:spcPts val="0"/>
              </a:spcBef>
              <a:spcAft>
                <a:spcPts val="0"/>
              </a:spcAft>
              <a:buClrTx/>
              <a:buSzTx/>
              <a:tabLst/>
              <a:defRPr/>
            </a:pPr>
            <a:r>
              <a:rPr lang="en-US" altLang="zh-CN" sz="2800" b="1" dirty="0">
                <a:solidFill>
                  <a:srgbClr val="000000"/>
                </a:solidFill>
                <a:latin typeface="Arial"/>
                <a:ea typeface="微软雅黑"/>
              </a:rPr>
              <a:t>4. </a:t>
            </a:r>
            <a:r>
              <a:rPr lang="zh-CN" altLang="en-US" sz="2800" b="1" dirty="0">
                <a:solidFill>
                  <a:srgbClr val="000000"/>
                </a:solidFill>
                <a:latin typeface="Arial"/>
                <a:ea typeface="微软雅黑"/>
              </a:rPr>
              <a:t>忘记了释放内存，造成内存泄露。</a:t>
            </a:r>
            <a:endParaRPr lang="en-US" altLang="zh-CN" sz="2800" b="1" dirty="0">
              <a:solidFill>
                <a:srgbClr val="000000"/>
              </a:solidFill>
              <a:latin typeface="Arial"/>
              <a:ea typeface="微软雅黑"/>
            </a:endParaRPr>
          </a:p>
          <a:p>
            <a:pPr marR="0" lvl="0" algn="just" defTabSz="914400" rtl="0" eaLnBrk="1" fontAlgn="auto" latinLnBrk="0" hangingPunct="1">
              <a:lnSpc>
                <a:spcPct val="150000"/>
              </a:lnSpc>
              <a:spcBef>
                <a:spcPts val="0"/>
              </a:spcBef>
              <a:spcAft>
                <a:spcPts val="0"/>
              </a:spcAft>
              <a:buClrTx/>
              <a:buSzTx/>
              <a:tabLst/>
              <a:defRPr/>
            </a:pPr>
            <a:r>
              <a:rPr lang="zh-CN" altLang="en-US" sz="2800" dirty="0">
                <a:solidFill>
                  <a:srgbClr val="000000"/>
                </a:solidFill>
                <a:latin typeface="Arial"/>
                <a:ea typeface="微软雅黑"/>
              </a:rPr>
              <a:t>含有这种错误的函数每被调用一次就丢失一块内存。刚开始时系统的内存充足，你看不到错误。终有一次程序突然死掉，系统出现提示：内存耗尽。动态内存的申请与释放必须配对，程序中 </a:t>
            </a:r>
            <a:r>
              <a:rPr lang="en-US" altLang="zh-CN" sz="2800" dirty="0">
                <a:solidFill>
                  <a:srgbClr val="000000"/>
                </a:solidFill>
                <a:latin typeface="Arial"/>
                <a:ea typeface="微软雅黑"/>
              </a:rPr>
              <a:t>malloc </a:t>
            </a:r>
            <a:r>
              <a:rPr lang="zh-CN" altLang="en-US" sz="2800" dirty="0">
                <a:solidFill>
                  <a:srgbClr val="000000"/>
                </a:solidFill>
                <a:latin typeface="Arial"/>
                <a:ea typeface="微软雅黑"/>
              </a:rPr>
              <a:t>与 </a:t>
            </a:r>
            <a:r>
              <a:rPr lang="en-US" altLang="zh-CN" sz="2800" dirty="0">
                <a:solidFill>
                  <a:srgbClr val="000000"/>
                </a:solidFill>
                <a:latin typeface="Arial"/>
                <a:ea typeface="微软雅黑"/>
              </a:rPr>
              <a:t>free </a:t>
            </a:r>
            <a:r>
              <a:rPr lang="zh-CN" altLang="en-US" sz="2800" dirty="0">
                <a:solidFill>
                  <a:srgbClr val="000000"/>
                </a:solidFill>
                <a:latin typeface="Arial"/>
                <a:ea typeface="微软雅黑"/>
              </a:rPr>
              <a:t>的使用次数一定要相同，否则肯定有错误（ </a:t>
            </a:r>
            <a:r>
              <a:rPr lang="en-US" altLang="zh-CN" sz="2800" dirty="0">
                <a:solidFill>
                  <a:srgbClr val="000000"/>
                </a:solidFill>
                <a:latin typeface="Arial"/>
                <a:ea typeface="微软雅黑"/>
              </a:rPr>
              <a:t>new / delete </a:t>
            </a:r>
            <a:r>
              <a:rPr lang="zh-CN" altLang="en-US" sz="2800" dirty="0">
                <a:solidFill>
                  <a:srgbClr val="000000"/>
                </a:solidFill>
                <a:latin typeface="Arial"/>
                <a:ea typeface="微软雅黑"/>
              </a:rPr>
              <a:t>同理）。</a:t>
            </a:r>
          </a:p>
        </p:txBody>
      </p:sp>
    </p:spTree>
    <p:extLst>
      <p:ext uri="{BB962C8B-B14F-4D97-AF65-F5344CB8AC3E}">
        <p14:creationId xmlns:p14="http://schemas.microsoft.com/office/powerpoint/2010/main" val="268113472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9924" y="0"/>
            <a:ext cx="10850563" cy="1028699"/>
          </a:xfrm>
        </p:spPr>
        <p:txBody>
          <a:bodyPr>
            <a:normAutofit/>
          </a:bodyPr>
          <a:lstStyle/>
          <a:p>
            <a:r>
              <a:rPr lang="zh-CN" altLang="en-US" sz="3600" dirty="0"/>
              <a:t>常见的内存错误及其对策</a:t>
            </a:r>
          </a:p>
        </p:txBody>
      </p:sp>
      <p:pic>
        <p:nvPicPr>
          <p:cNvPr id="5" name="Picture 2">
            <a:extLst>
              <a:ext uri="{FF2B5EF4-FFF2-40B4-BE49-F238E27FC236}">
                <a16:creationId xmlns:a16="http://schemas.microsoft.com/office/drawing/2014/main" id="{150EE95A-2D86-44C4-BEA6-B5BB50DD3D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5748" y="24493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BE2597F8-B16B-D409-26DE-65DCFF3587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38098" y="174460"/>
            <a:ext cx="699978" cy="699978"/>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a:extLst>
              <a:ext uri="{FF2B5EF4-FFF2-40B4-BE49-F238E27FC236}">
                <a16:creationId xmlns:a16="http://schemas.microsoft.com/office/drawing/2014/main" id="{4C8160E0-8188-8DA0-9419-E0AF111EDCAB}"/>
              </a:ext>
            </a:extLst>
          </p:cNvPr>
          <p:cNvSpPr txBox="1"/>
          <p:nvPr/>
        </p:nvSpPr>
        <p:spPr>
          <a:xfrm>
            <a:off x="669925" y="1203159"/>
            <a:ext cx="10850562" cy="5186163"/>
          </a:xfrm>
          <a:prstGeom prst="rect">
            <a:avLst/>
          </a:prstGeom>
          <a:noFill/>
        </p:spPr>
        <p:txBody>
          <a:bodyPr wrap="square" rtlCol="0">
            <a:spAutoFit/>
          </a:bodyPr>
          <a:lstStyle/>
          <a:p>
            <a:pPr marR="0" lvl="0" algn="just" defTabSz="914400" rtl="0" eaLnBrk="1" fontAlgn="auto" latinLnBrk="0" hangingPunct="1">
              <a:lnSpc>
                <a:spcPct val="150000"/>
              </a:lnSpc>
              <a:spcBef>
                <a:spcPts val="0"/>
              </a:spcBef>
              <a:spcAft>
                <a:spcPts val="0"/>
              </a:spcAft>
              <a:buClrTx/>
              <a:buSzTx/>
              <a:tabLst/>
              <a:defRPr/>
            </a:pPr>
            <a:r>
              <a:rPr lang="en-US" altLang="zh-CN" sz="2800" b="1" dirty="0">
                <a:solidFill>
                  <a:srgbClr val="000000"/>
                </a:solidFill>
                <a:latin typeface="Arial"/>
                <a:ea typeface="微软雅黑"/>
              </a:rPr>
              <a:t>5. </a:t>
            </a:r>
            <a:r>
              <a:rPr lang="zh-CN" altLang="en-US" sz="2800" b="1" dirty="0">
                <a:solidFill>
                  <a:srgbClr val="000000"/>
                </a:solidFill>
                <a:latin typeface="Arial"/>
                <a:ea typeface="微软雅黑"/>
              </a:rPr>
              <a:t>释放了内存却继续使用它</a:t>
            </a:r>
            <a:r>
              <a:rPr lang="zh-CN" altLang="en-US" sz="2800" dirty="0">
                <a:solidFill>
                  <a:srgbClr val="000000"/>
                </a:solidFill>
                <a:latin typeface="Arial"/>
                <a:ea typeface="微软雅黑"/>
              </a:rPr>
              <a:t>。</a:t>
            </a:r>
            <a:endParaRPr lang="en-US" altLang="zh-CN" sz="2800" dirty="0">
              <a:solidFill>
                <a:srgbClr val="000000"/>
              </a:solidFill>
              <a:latin typeface="Arial"/>
              <a:ea typeface="微软雅黑"/>
            </a:endParaRPr>
          </a:p>
          <a:p>
            <a:pPr marL="514350" marR="0" lvl="0" indent="-514350" algn="just" defTabSz="914400" rtl="0" eaLnBrk="1" fontAlgn="auto" latinLnBrk="0" hangingPunct="1">
              <a:lnSpc>
                <a:spcPct val="150000"/>
              </a:lnSpc>
              <a:spcBef>
                <a:spcPts val="0"/>
              </a:spcBef>
              <a:spcAft>
                <a:spcPts val="0"/>
              </a:spcAft>
              <a:buClrTx/>
              <a:buSzTx/>
              <a:buFont typeface="+mj-ea"/>
              <a:buAutoNum type="circleNumDbPlain"/>
              <a:tabLst/>
              <a:defRPr/>
            </a:pPr>
            <a:r>
              <a:rPr lang="zh-CN" altLang="en-US" sz="2800" dirty="0">
                <a:solidFill>
                  <a:srgbClr val="000000"/>
                </a:solidFill>
                <a:latin typeface="Arial"/>
                <a:ea typeface="微软雅黑"/>
              </a:rPr>
              <a:t>程序中的对象调用关系过于复杂，实在难以搞清楚某个对象究竟是否已经释放了内存，此时应该重新设计数据结构，从根本上解决对象管理的混乱局面。</a:t>
            </a:r>
            <a:endParaRPr lang="en-US" altLang="zh-CN" sz="2800" dirty="0">
              <a:solidFill>
                <a:srgbClr val="000000"/>
              </a:solidFill>
              <a:latin typeface="Arial"/>
              <a:ea typeface="微软雅黑"/>
            </a:endParaRPr>
          </a:p>
          <a:p>
            <a:pPr marL="514350" marR="0" lvl="0" indent="-514350" algn="just" defTabSz="914400" rtl="0" eaLnBrk="1" fontAlgn="auto" latinLnBrk="0" hangingPunct="1">
              <a:lnSpc>
                <a:spcPct val="150000"/>
              </a:lnSpc>
              <a:spcBef>
                <a:spcPts val="0"/>
              </a:spcBef>
              <a:spcAft>
                <a:spcPts val="0"/>
              </a:spcAft>
              <a:buClrTx/>
              <a:buSzTx/>
              <a:buFont typeface="+mj-ea"/>
              <a:buAutoNum type="circleNumDbPlain"/>
              <a:tabLst/>
              <a:defRPr/>
            </a:pPr>
            <a:r>
              <a:rPr lang="zh-CN" altLang="en-US" sz="2800" dirty="0">
                <a:solidFill>
                  <a:srgbClr val="000000"/>
                </a:solidFill>
                <a:latin typeface="Arial"/>
                <a:ea typeface="微软雅黑"/>
              </a:rPr>
              <a:t>函数的 </a:t>
            </a:r>
            <a:r>
              <a:rPr lang="en-US" altLang="zh-CN" sz="2800" dirty="0">
                <a:solidFill>
                  <a:srgbClr val="000000"/>
                </a:solidFill>
                <a:latin typeface="Arial"/>
                <a:ea typeface="微软雅黑"/>
              </a:rPr>
              <a:t>return </a:t>
            </a:r>
            <a:r>
              <a:rPr lang="zh-CN" altLang="en-US" sz="2800" dirty="0">
                <a:solidFill>
                  <a:srgbClr val="000000"/>
                </a:solidFill>
                <a:latin typeface="Arial"/>
                <a:ea typeface="微软雅黑"/>
              </a:rPr>
              <a:t>语句写错了，注意不要返回指向“栈内存”的“指针”或者“引用”，因为该内存在函数体结束时被自动销毁。</a:t>
            </a:r>
            <a:endParaRPr lang="en-US" altLang="zh-CN" sz="2800" dirty="0">
              <a:solidFill>
                <a:srgbClr val="000000"/>
              </a:solidFill>
              <a:latin typeface="Arial"/>
              <a:ea typeface="微软雅黑"/>
            </a:endParaRPr>
          </a:p>
          <a:p>
            <a:pPr marL="514350" marR="0" lvl="0" indent="-514350" algn="just" defTabSz="914400" rtl="0" eaLnBrk="1" fontAlgn="auto" latinLnBrk="0" hangingPunct="1">
              <a:lnSpc>
                <a:spcPct val="150000"/>
              </a:lnSpc>
              <a:spcBef>
                <a:spcPts val="0"/>
              </a:spcBef>
              <a:spcAft>
                <a:spcPts val="0"/>
              </a:spcAft>
              <a:buClrTx/>
              <a:buSzTx/>
              <a:buFont typeface="+mj-ea"/>
              <a:buAutoNum type="circleNumDbPlain"/>
              <a:tabLst/>
              <a:defRPr/>
            </a:pPr>
            <a:r>
              <a:rPr lang="zh-CN" altLang="en-US" sz="2800" dirty="0">
                <a:solidFill>
                  <a:srgbClr val="000000"/>
                </a:solidFill>
                <a:latin typeface="Arial"/>
                <a:ea typeface="微软雅黑"/>
              </a:rPr>
              <a:t>使用 </a:t>
            </a:r>
            <a:r>
              <a:rPr lang="en-US" altLang="zh-CN" sz="2800" dirty="0">
                <a:solidFill>
                  <a:srgbClr val="000000"/>
                </a:solidFill>
                <a:latin typeface="Arial"/>
                <a:ea typeface="微软雅黑"/>
              </a:rPr>
              <a:t>free </a:t>
            </a:r>
            <a:r>
              <a:rPr lang="zh-CN" altLang="en-US" sz="2800" dirty="0">
                <a:solidFill>
                  <a:srgbClr val="000000"/>
                </a:solidFill>
                <a:latin typeface="Arial"/>
                <a:ea typeface="微软雅黑"/>
              </a:rPr>
              <a:t>或 </a:t>
            </a:r>
            <a:r>
              <a:rPr lang="en-US" altLang="zh-CN" sz="2800" dirty="0">
                <a:solidFill>
                  <a:srgbClr val="000000"/>
                </a:solidFill>
                <a:latin typeface="Arial"/>
                <a:ea typeface="微软雅黑"/>
              </a:rPr>
              <a:t>delete </a:t>
            </a:r>
            <a:r>
              <a:rPr lang="zh-CN" altLang="en-US" sz="2800" dirty="0">
                <a:solidFill>
                  <a:srgbClr val="000000"/>
                </a:solidFill>
                <a:latin typeface="Arial"/>
                <a:ea typeface="微软雅黑"/>
              </a:rPr>
              <a:t>释放了内存后，没有将指针设置为 </a:t>
            </a:r>
            <a:r>
              <a:rPr lang="en-US" altLang="zh-CN" sz="2800" dirty="0">
                <a:solidFill>
                  <a:srgbClr val="000000"/>
                </a:solidFill>
                <a:latin typeface="Arial"/>
                <a:ea typeface="微软雅黑"/>
              </a:rPr>
              <a:t>NULL </a:t>
            </a:r>
            <a:r>
              <a:rPr lang="zh-CN" altLang="en-US" sz="2800" dirty="0">
                <a:solidFill>
                  <a:srgbClr val="000000"/>
                </a:solidFill>
                <a:latin typeface="Arial"/>
                <a:ea typeface="微软雅黑"/>
              </a:rPr>
              <a:t>。导致产生“野指针”。</a:t>
            </a:r>
          </a:p>
        </p:txBody>
      </p:sp>
    </p:spTree>
    <p:extLst>
      <p:ext uri="{BB962C8B-B14F-4D97-AF65-F5344CB8AC3E}">
        <p14:creationId xmlns:p14="http://schemas.microsoft.com/office/powerpoint/2010/main" val="237597573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a:extLst>
              <a:ext uri="{FF2B5EF4-FFF2-40B4-BE49-F238E27FC236}">
                <a16:creationId xmlns:a16="http://schemas.microsoft.com/office/drawing/2014/main" id="{9AE31BED-ED93-480C-9BE9-5EA565937587}"/>
              </a:ext>
            </a:extLst>
          </p:cNvPr>
          <p:cNvSpPr txBox="1"/>
          <p:nvPr/>
        </p:nvSpPr>
        <p:spPr>
          <a:xfrm>
            <a:off x="4016744" y="2228671"/>
            <a:ext cx="4158511" cy="120032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7200" b="1" dirty="0">
                <a:solidFill>
                  <a:srgbClr val="002060"/>
                </a:solidFill>
                <a:latin typeface="等线"/>
                <a:ea typeface="等线"/>
              </a:rPr>
              <a:t>谢谢大家</a:t>
            </a:r>
            <a:r>
              <a:rPr lang="en-US" altLang="zh-CN" sz="7200" b="1" dirty="0">
                <a:solidFill>
                  <a:srgbClr val="002060"/>
                </a:solidFill>
                <a:latin typeface="等线"/>
                <a:ea typeface="等线"/>
              </a:rPr>
              <a:t>!</a:t>
            </a:r>
            <a:endParaRPr kumimoji="0" lang="zh-CN" altLang="en-US" sz="7200" b="1" i="0" u="none" strike="noStrike" kern="1200" cap="none" spc="0" normalizeH="0" baseline="0" noProof="0" dirty="0">
              <a:ln>
                <a:noFill/>
              </a:ln>
              <a:solidFill>
                <a:srgbClr val="002060"/>
              </a:solidFill>
              <a:effectLst/>
              <a:uLnTx/>
              <a:uFillTx/>
              <a:latin typeface="等线"/>
              <a:ea typeface="等线"/>
              <a:cs typeface="+mn-cs"/>
            </a:endParaRPr>
          </a:p>
        </p:txBody>
      </p:sp>
      <p:sp>
        <p:nvSpPr>
          <p:cNvPr id="19" name="弧形 18">
            <a:extLst>
              <a:ext uri="{FF2B5EF4-FFF2-40B4-BE49-F238E27FC236}">
                <a16:creationId xmlns:a16="http://schemas.microsoft.com/office/drawing/2014/main" id="{986DE229-7AC5-4F64-8A90-19565F3EE30E}"/>
              </a:ext>
            </a:extLst>
          </p:cNvPr>
          <p:cNvSpPr/>
          <p:nvPr/>
        </p:nvSpPr>
        <p:spPr>
          <a:xfrm rot="20217552">
            <a:off x="-836584" y="5830681"/>
            <a:ext cx="1280160" cy="1280160"/>
          </a:xfrm>
          <a:prstGeom prst="arc">
            <a:avLst>
              <a:gd name="adj1" fmla="val 18554259"/>
              <a:gd name="adj2" fmla="val 3696515"/>
            </a:avLst>
          </a:prstGeom>
          <a:ln w="1905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Light"/>
              <a:cs typeface="+mn-cs"/>
            </a:endParaRPr>
          </a:p>
        </p:txBody>
      </p:sp>
      <p:sp>
        <p:nvSpPr>
          <p:cNvPr id="20" name="弧形 19">
            <a:extLst>
              <a:ext uri="{FF2B5EF4-FFF2-40B4-BE49-F238E27FC236}">
                <a16:creationId xmlns:a16="http://schemas.microsoft.com/office/drawing/2014/main" id="{C6DF0D52-9192-4F79-8993-C17F6EC9A411}"/>
              </a:ext>
            </a:extLst>
          </p:cNvPr>
          <p:cNvSpPr/>
          <p:nvPr/>
        </p:nvSpPr>
        <p:spPr>
          <a:xfrm rot="20217552">
            <a:off x="-1148710" y="5518554"/>
            <a:ext cx="1904413" cy="1904413"/>
          </a:xfrm>
          <a:prstGeom prst="arc">
            <a:avLst>
              <a:gd name="adj1" fmla="val 691350"/>
              <a:gd name="adj2" fmla="val 2846554"/>
            </a:avLst>
          </a:prstGeom>
          <a:ln w="1905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Light"/>
              <a:cs typeface="+mn-cs"/>
            </a:endParaRPr>
          </a:p>
        </p:txBody>
      </p:sp>
      <p:sp>
        <p:nvSpPr>
          <p:cNvPr id="23" name="弧形 22">
            <a:extLst>
              <a:ext uri="{FF2B5EF4-FFF2-40B4-BE49-F238E27FC236}">
                <a16:creationId xmlns:a16="http://schemas.microsoft.com/office/drawing/2014/main" id="{E2DEA2CD-38FB-4233-9EB8-0CEE78218A55}"/>
              </a:ext>
            </a:extLst>
          </p:cNvPr>
          <p:cNvSpPr/>
          <p:nvPr/>
        </p:nvSpPr>
        <p:spPr>
          <a:xfrm rot="7089368">
            <a:off x="11444694" y="-640080"/>
            <a:ext cx="1280160" cy="1280160"/>
          </a:xfrm>
          <a:prstGeom prst="arc">
            <a:avLst>
              <a:gd name="adj1" fmla="val 19178967"/>
              <a:gd name="adj2" fmla="val 3767372"/>
            </a:avLst>
          </a:prstGeom>
          <a:ln w="1905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Light"/>
              <a:cs typeface="+mn-cs"/>
            </a:endParaRPr>
          </a:p>
        </p:txBody>
      </p:sp>
      <p:sp>
        <p:nvSpPr>
          <p:cNvPr id="24" name="弧形 23">
            <a:extLst>
              <a:ext uri="{FF2B5EF4-FFF2-40B4-BE49-F238E27FC236}">
                <a16:creationId xmlns:a16="http://schemas.microsoft.com/office/drawing/2014/main" id="{997D871A-24C1-41A9-A02F-7C70A1BBA45D}"/>
              </a:ext>
            </a:extLst>
          </p:cNvPr>
          <p:cNvSpPr/>
          <p:nvPr/>
        </p:nvSpPr>
        <p:spPr>
          <a:xfrm rot="7089368">
            <a:off x="11132568" y="-952206"/>
            <a:ext cx="1904413" cy="1904413"/>
          </a:xfrm>
          <a:prstGeom prst="arc">
            <a:avLst>
              <a:gd name="adj1" fmla="val 977997"/>
              <a:gd name="adj2" fmla="val 3773178"/>
            </a:avLst>
          </a:prstGeom>
          <a:ln w="1905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Light"/>
              <a:cs typeface="+mn-cs"/>
            </a:endParaRPr>
          </a:p>
        </p:txBody>
      </p:sp>
      <p:sp>
        <p:nvSpPr>
          <p:cNvPr id="2" name="文本框 1">
            <a:extLst>
              <a:ext uri="{FF2B5EF4-FFF2-40B4-BE49-F238E27FC236}">
                <a16:creationId xmlns:a16="http://schemas.microsoft.com/office/drawing/2014/main" id="{8436668D-719B-302C-C9D7-EB54F3B6CE9C}"/>
              </a:ext>
            </a:extLst>
          </p:cNvPr>
          <p:cNvSpPr txBox="1"/>
          <p:nvPr/>
        </p:nvSpPr>
        <p:spPr>
          <a:xfrm>
            <a:off x="2840939" y="4104735"/>
            <a:ext cx="6510117" cy="58477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200" b="1" i="0" u="none" strike="noStrike" kern="1200" cap="none" spc="0" normalizeH="0" baseline="0" noProof="0" dirty="0">
                <a:ln>
                  <a:noFill/>
                </a:ln>
                <a:solidFill>
                  <a:srgbClr val="002060"/>
                </a:solidFill>
                <a:effectLst/>
                <a:uLnTx/>
                <a:uFillTx/>
                <a:latin typeface="等线"/>
                <a:ea typeface="等线"/>
                <a:cs typeface="+mn-cs"/>
              </a:rPr>
              <a:t>2250758  </a:t>
            </a:r>
            <a:r>
              <a:rPr kumimoji="0" lang="zh-CN" altLang="en-US" sz="3200" b="1" i="0" u="none" strike="noStrike" kern="1200" cap="none" spc="0" normalizeH="0" baseline="0" noProof="0" dirty="0">
                <a:ln>
                  <a:noFill/>
                </a:ln>
                <a:solidFill>
                  <a:srgbClr val="002060"/>
                </a:solidFill>
                <a:effectLst/>
                <a:uLnTx/>
                <a:uFillTx/>
                <a:latin typeface="等线"/>
                <a:ea typeface="等线"/>
                <a:cs typeface="+mn-cs"/>
              </a:rPr>
              <a:t>林继申</a:t>
            </a:r>
            <a:r>
              <a:rPr kumimoji="0" lang="en-US" altLang="zh-CN" sz="3200" b="1" i="0" u="none" strike="noStrike" kern="1200" cap="none" spc="0" normalizeH="0" baseline="0" noProof="0" dirty="0">
                <a:ln>
                  <a:noFill/>
                </a:ln>
                <a:solidFill>
                  <a:srgbClr val="002060"/>
                </a:solidFill>
                <a:effectLst/>
                <a:uLnTx/>
                <a:uFillTx/>
                <a:latin typeface="等线"/>
                <a:ea typeface="等线"/>
                <a:cs typeface="+mn-cs"/>
              </a:rPr>
              <a:t>  2023</a:t>
            </a:r>
            <a:r>
              <a:rPr kumimoji="0" lang="zh-CN" altLang="en-US" sz="3200" b="1" i="0" u="none" strike="noStrike" kern="1200" cap="none" spc="0" normalizeH="0" baseline="0" noProof="0" dirty="0">
                <a:ln>
                  <a:noFill/>
                </a:ln>
                <a:solidFill>
                  <a:srgbClr val="002060"/>
                </a:solidFill>
                <a:effectLst/>
                <a:uLnTx/>
                <a:uFillTx/>
                <a:latin typeface="等线"/>
                <a:ea typeface="等线"/>
                <a:cs typeface="+mn-cs"/>
              </a:rPr>
              <a:t>年</a:t>
            </a:r>
            <a:r>
              <a:rPr kumimoji="0" lang="en-US" altLang="zh-CN" sz="3200" b="1" i="0" u="none" strike="noStrike" kern="1200" cap="none" spc="0" normalizeH="0" baseline="0" noProof="0" dirty="0">
                <a:ln>
                  <a:noFill/>
                </a:ln>
                <a:solidFill>
                  <a:srgbClr val="002060"/>
                </a:solidFill>
                <a:effectLst/>
                <a:uLnTx/>
                <a:uFillTx/>
                <a:latin typeface="等线"/>
                <a:ea typeface="等线"/>
                <a:cs typeface="+mn-cs"/>
              </a:rPr>
              <a:t>10</a:t>
            </a:r>
            <a:r>
              <a:rPr kumimoji="0" lang="zh-CN" altLang="en-US" sz="3200" b="1" i="0" u="none" strike="noStrike" kern="1200" cap="none" spc="0" normalizeH="0" baseline="0" noProof="0" dirty="0">
                <a:ln>
                  <a:noFill/>
                </a:ln>
                <a:solidFill>
                  <a:srgbClr val="002060"/>
                </a:solidFill>
                <a:effectLst/>
                <a:uLnTx/>
                <a:uFillTx/>
                <a:latin typeface="等线"/>
                <a:ea typeface="等线"/>
                <a:cs typeface="+mn-cs"/>
              </a:rPr>
              <a:t>月</a:t>
            </a:r>
            <a:r>
              <a:rPr kumimoji="0" lang="en-US" altLang="zh-CN" sz="3200" b="1" i="0" u="none" strike="noStrike" kern="1200" cap="none" spc="0" normalizeH="0" baseline="0" noProof="0" dirty="0">
                <a:ln>
                  <a:noFill/>
                </a:ln>
                <a:solidFill>
                  <a:srgbClr val="002060"/>
                </a:solidFill>
                <a:effectLst/>
                <a:uLnTx/>
                <a:uFillTx/>
                <a:latin typeface="等线"/>
                <a:ea typeface="等线"/>
                <a:cs typeface="+mn-cs"/>
              </a:rPr>
              <a:t>29</a:t>
            </a:r>
            <a:r>
              <a:rPr kumimoji="0" lang="zh-CN" altLang="en-US" sz="3200" b="1" i="0" u="none" strike="noStrike" kern="1200" cap="none" spc="0" normalizeH="0" baseline="0" noProof="0" dirty="0">
                <a:ln>
                  <a:noFill/>
                </a:ln>
                <a:solidFill>
                  <a:srgbClr val="002060"/>
                </a:solidFill>
                <a:effectLst/>
                <a:uLnTx/>
                <a:uFillTx/>
                <a:latin typeface="等线"/>
                <a:ea typeface="等线"/>
                <a:cs typeface="+mn-cs"/>
              </a:rPr>
              <a:t>日</a:t>
            </a:r>
          </a:p>
        </p:txBody>
      </p:sp>
      <p:pic>
        <p:nvPicPr>
          <p:cNvPr id="3" name="Picture 2">
            <a:extLst>
              <a:ext uri="{FF2B5EF4-FFF2-40B4-BE49-F238E27FC236}">
                <a16:creationId xmlns:a16="http://schemas.microsoft.com/office/drawing/2014/main" id="{55EFDABD-17D5-CEC1-41A3-F695CA0F30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5748" y="24493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a:extLst>
              <a:ext uri="{FF2B5EF4-FFF2-40B4-BE49-F238E27FC236}">
                <a16:creationId xmlns:a16="http://schemas.microsoft.com/office/drawing/2014/main" id="{72CC4D00-87FC-9511-E46A-2E607F7880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38098" y="174460"/>
            <a:ext cx="699978" cy="6999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24146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600" dirty="0"/>
              <a:t>条件编译</a:t>
            </a:r>
          </a:p>
        </p:txBody>
      </p:sp>
      <p:pic>
        <p:nvPicPr>
          <p:cNvPr id="5" name="Picture 2">
            <a:extLst>
              <a:ext uri="{FF2B5EF4-FFF2-40B4-BE49-F238E27FC236}">
                <a16:creationId xmlns:a16="http://schemas.microsoft.com/office/drawing/2014/main" id="{150EE95A-2D86-44C4-BEA6-B5BB50DD3D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5748" y="24493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BE2597F8-B16B-D409-26DE-65DCFF3587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38098" y="174460"/>
            <a:ext cx="699978" cy="699978"/>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a:extLst>
              <a:ext uri="{FF2B5EF4-FFF2-40B4-BE49-F238E27FC236}">
                <a16:creationId xmlns:a16="http://schemas.microsoft.com/office/drawing/2014/main" id="{375B88F1-3B69-1EF3-7624-BB7109196140}"/>
              </a:ext>
            </a:extLst>
          </p:cNvPr>
          <p:cNvSpPr txBox="1"/>
          <p:nvPr/>
        </p:nvSpPr>
        <p:spPr>
          <a:xfrm>
            <a:off x="669925" y="1203159"/>
            <a:ext cx="10850562" cy="661848"/>
          </a:xfrm>
          <a:prstGeom prst="rect">
            <a:avLst/>
          </a:prstGeom>
          <a:noFill/>
        </p:spPr>
        <p:txBody>
          <a:bodyPr wrap="square" rtlCol="0">
            <a:spAutoFit/>
          </a:bodyPr>
          <a:lstStyle/>
          <a:p>
            <a:pPr marR="0" lvl="0" algn="just" defTabSz="914400" rtl="0" eaLnBrk="1" fontAlgn="auto" latinLnBrk="0" hangingPunct="1">
              <a:lnSpc>
                <a:spcPct val="150000"/>
              </a:lnSpc>
              <a:spcBef>
                <a:spcPts val="0"/>
              </a:spcBef>
              <a:spcAft>
                <a:spcPts val="0"/>
              </a:spcAft>
              <a:buClrTx/>
              <a:buSzTx/>
              <a:tabLst/>
              <a:defRPr/>
            </a:pPr>
            <a:r>
              <a:rPr kumimoji="0" lang="zh-CN" altLang="en-US" sz="2800" b="1" i="0" u="none" strike="noStrike" kern="1200" cap="none" spc="0" normalizeH="0" baseline="0" noProof="0" dirty="0">
                <a:ln>
                  <a:noFill/>
                </a:ln>
                <a:solidFill>
                  <a:srgbClr val="000000"/>
                </a:solidFill>
                <a:effectLst/>
                <a:uLnTx/>
                <a:uFillTx/>
                <a:latin typeface="Arial"/>
                <a:ea typeface="微软雅黑"/>
                <a:cs typeface="+mn-cs"/>
              </a:rPr>
              <a:t>条件编译的三种形式</a:t>
            </a:r>
            <a:endParaRPr kumimoji="0" lang="en-US" altLang="zh-CN" sz="2800" b="0" i="0" u="none" strike="noStrike" kern="1200" cap="none" spc="0" normalizeH="0" baseline="0" noProof="0" dirty="0">
              <a:ln>
                <a:noFill/>
              </a:ln>
              <a:solidFill>
                <a:srgbClr val="000000"/>
              </a:solidFill>
              <a:effectLst/>
              <a:uLnTx/>
              <a:uFillTx/>
              <a:latin typeface="Arial"/>
              <a:ea typeface="微软雅黑"/>
              <a:cs typeface="+mn-cs"/>
            </a:endParaRPr>
          </a:p>
        </p:txBody>
      </p:sp>
      <p:pic>
        <p:nvPicPr>
          <p:cNvPr id="7" name="图片 6">
            <a:extLst>
              <a:ext uri="{FF2B5EF4-FFF2-40B4-BE49-F238E27FC236}">
                <a16:creationId xmlns:a16="http://schemas.microsoft.com/office/drawing/2014/main" id="{A771769A-6282-1725-DFD2-338956AFCC4E}"/>
              </a:ext>
            </a:extLst>
          </p:cNvPr>
          <p:cNvPicPr>
            <a:picLocks noChangeAspect="1"/>
          </p:cNvPicPr>
          <p:nvPr/>
        </p:nvPicPr>
        <p:blipFill>
          <a:blip r:embed="rId4"/>
          <a:stretch>
            <a:fillRect/>
          </a:stretch>
        </p:blipFill>
        <p:spPr>
          <a:xfrm>
            <a:off x="669924" y="2039467"/>
            <a:ext cx="9878055" cy="4425502"/>
          </a:xfrm>
          <a:prstGeom prst="rect">
            <a:avLst/>
          </a:prstGeom>
        </p:spPr>
      </p:pic>
    </p:spTree>
    <p:extLst>
      <p:ext uri="{BB962C8B-B14F-4D97-AF65-F5344CB8AC3E}">
        <p14:creationId xmlns:p14="http://schemas.microsoft.com/office/powerpoint/2010/main" val="5297168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600" dirty="0"/>
              <a:t>条件编译</a:t>
            </a:r>
          </a:p>
        </p:txBody>
      </p:sp>
      <p:pic>
        <p:nvPicPr>
          <p:cNvPr id="5" name="Picture 2">
            <a:extLst>
              <a:ext uri="{FF2B5EF4-FFF2-40B4-BE49-F238E27FC236}">
                <a16:creationId xmlns:a16="http://schemas.microsoft.com/office/drawing/2014/main" id="{150EE95A-2D86-44C4-BEA6-B5BB50DD3D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5748" y="24493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BE2597F8-B16B-D409-26DE-65DCFF3587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38098" y="174460"/>
            <a:ext cx="699978" cy="699978"/>
          </a:xfrm>
          <a:prstGeom prst="rect">
            <a:avLst/>
          </a:prstGeom>
          <a:noFill/>
          <a:extLst>
            <a:ext uri="{909E8E84-426E-40DD-AFC4-6F175D3DCCD1}">
              <a14:hiddenFill xmlns:a14="http://schemas.microsoft.com/office/drawing/2010/main">
                <a:solidFill>
                  <a:srgbClr val="FFFFFF"/>
                </a:solidFill>
              </a14:hiddenFill>
            </a:ext>
          </a:extLst>
        </p:spPr>
      </p:pic>
      <p:pic>
        <p:nvPicPr>
          <p:cNvPr id="3" name="图片 2">
            <a:extLst>
              <a:ext uri="{FF2B5EF4-FFF2-40B4-BE49-F238E27FC236}">
                <a16:creationId xmlns:a16="http://schemas.microsoft.com/office/drawing/2014/main" id="{E3D83962-BC41-6791-2200-ACFE4A783001}"/>
              </a:ext>
            </a:extLst>
          </p:cNvPr>
          <p:cNvPicPr>
            <a:picLocks noChangeAspect="1"/>
          </p:cNvPicPr>
          <p:nvPr/>
        </p:nvPicPr>
        <p:blipFill>
          <a:blip r:embed="rId4"/>
          <a:stretch>
            <a:fillRect/>
          </a:stretch>
        </p:blipFill>
        <p:spPr>
          <a:xfrm>
            <a:off x="669924" y="1203159"/>
            <a:ext cx="8390603" cy="5518483"/>
          </a:xfrm>
          <a:prstGeom prst="rect">
            <a:avLst/>
          </a:prstGeom>
        </p:spPr>
      </p:pic>
    </p:spTree>
    <p:extLst>
      <p:ext uri="{BB962C8B-B14F-4D97-AF65-F5344CB8AC3E}">
        <p14:creationId xmlns:p14="http://schemas.microsoft.com/office/powerpoint/2010/main" val="26929815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600" dirty="0"/>
              <a:t>条件编译</a:t>
            </a:r>
          </a:p>
        </p:txBody>
      </p:sp>
      <p:pic>
        <p:nvPicPr>
          <p:cNvPr id="5" name="Picture 2">
            <a:extLst>
              <a:ext uri="{FF2B5EF4-FFF2-40B4-BE49-F238E27FC236}">
                <a16:creationId xmlns:a16="http://schemas.microsoft.com/office/drawing/2014/main" id="{150EE95A-2D86-44C4-BEA6-B5BB50DD3D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5748" y="24493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BE2597F8-B16B-D409-26DE-65DCFF3587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38098" y="174460"/>
            <a:ext cx="699978" cy="699978"/>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a:extLst>
              <a:ext uri="{FF2B5EF4-FFF2-40B4-BE49-F238E27FC236}">
                <a16:creationId xmlns:a16="http://schemas.microsoft.com/office/drawing/2014/main" id="{B726AD00-FEB7-4F28-1752-C4417E83EEFC}"/>
              </a:ext>
            </a:extLst>
          </p:cNvPr>
          <p:cNvSpPr txBox="1"/>
          <p:nvPr/>
        </p:nvSpPr>
        <p:spPr>
          <a:xfrm>
            <a:off x="669924" y="1203159"/>
            <a:ext cx="10850563" cy="5186163"/>
          </a:xfrm>
          <a:prstGeom prst="rect">
            <a:avLst/>
          </a:prstGeom>
          <a:noFill/>
        </p:spPr>
        <p:txBody>
          <a:bodyPr wrap="square" rtlCol="0">
            <a:spAutoFit/>
          </a:bodyPr>
          <a:lstStyle/>
          <a:p>
            <a:pPr marL="514350" marR="0" lvl="0" indent="-514350" algn="just" defTabSz="914400" rtl="0" eaLnBrk="1" fontAlgn="auto" latinLnBrk="0" hangingPunct="1">
              <a:lnSpc>
                <a:spcPct val="150000"/>
              </a:lnSpc>
              <a:spcBef>
                <a:spcPts val="0"/>
              </a:spcBef>
              <a:spcAft>
                <a:spcPts val="0"/>
              </a:spcAft>
              <a:buClrTx/>
              <a:buSzTx/>
              <a:buFont typeface="+mj-lt"/>
              <a:buAutoNum type="arabicPeriod"/>
              <a:tabLst/>
              <a:defRPr/>
            </a:pPr>
            <a:r>
              <a:rPr lang="zh-CN" altLang="en-US" sz="2800" dirty="0">
                <a:solidFill>
                  <a:srgbClr val="000000"/>
                </a:solidFill>
                <a:latin typeface="Arial"/>
                <a:ea typeface="微软雅黑"/>
              </a:rPr>
              <a:t>该过程在</a:t>
            </a:r>
            <a:r>
              <a:rPr lang="zh-CN" altLang="en-US" sz="2800" b="1" dirty="0">
                <a:solidFill>
                  <a:srgbClr val="000000"/>
                </a:solidFill>
                <a:latin typeface="Arial"/>
                <a:ea typeface="微软雅黑"/>
              </a:rPr>
              <a:t>编译阶段完成</a:t>
            </a:r>
            <a:r>
              <a:rPr lang="zh-CN" altLang="en-US" sz="2800" dirty="0">
                <a:solidFill>
                  <a:srgbClr val="000000"/>
                </a:solidFill>
                <a:latin typeface="Arial"/>
                <a:ea typeface="微软雅黑"/>
              </a:rPr>
              <a:t>，最终形成的可执行文件中只包含两个程序段中的某一个。</a:t>
            </a:r>
            <a:r>
              <a:rPr lang="en-US" altLang="zh-CN" sz="2800" dirty="0">
                <a:solidFill>
                  <a:srgbClr val="000000"/>
                </a:solidFill>
                <a:latin typeface="Arial"/>
                <a:ea typeface="微软雅黑"/>
              </a:rPr>
              <a:t>#xxx </a:t>
            </a:r>
            <a:r>
              <a:rPr lang="zh-CN" altLang="en-US" sz="2800" dirty="0">
                <a:solidFill>
                  <a:srgbClr val="000000"/>
                </a:solidFill>
                <a:latin typeface="Arial"/>
                <a:ea typeface="微软雅黑"/>
              </a:rPr>
              <a:t>是</a:t>
            </a:r>
            <a:r>
              <a:rPr lang="en-US" altLang="zh-CN" sz="2800" dirty="0">
                <a:solidFill>
                  <a:srgbClr val="000000"/>
                </a:solidFill>
                <a:latin typeface="Arial"/>
                <a:ea typeface="微软雅黑"/>
              </a:rPr>
              <a:t>C/C++</a:t>
            </a:r>
            <a:r>
              <a:rPr lang="zh-CN" altLang="en-US" sz="2800" dirty="0">
                <a:solidFill>
                  <a:srgbClr val="000000"/>
                </a:solidFill>
                <a:latin typeface="Arial"/>
                <a:ea typeface="微软雅黑"/>
              </a:rPr>
              <a:t>约定的编译预处理指令。</a:t>
            </a:r>
            <a:endParaRPr lang="en-US" altLang="zh-CN" sz="2800" dirty="0">
              <a:solidFill>
                <a:srgbClr val="000000"/>
              </a:solidFill>
              <a:latin typeface="Arial"/>
              <a:ea typeface="微软雅黑"/>
            </a:endParaRPr>
          </a:p>
          <a:p>
            <a:pPr marL="514350" marR="0" lvl="0" indent="-514350" algn="just" defTabSz="914400" rtl="0" eaLnBrk="1" fontAlgn="auto" latinLnBrk="0" hangingPunct="1">
              <a:lnSpc>
                <a:spcPct val="150000"/>
              </a:lnSpc>
              <a:spcBef>
                <a:spcPts val="0"/>
              </a:spcBef>
              <a:spcAft>
                <a:spcPts val="0"/>
              </a:spcAft>
              <a:buClrTx/>
              <a:buSzTx/>
              <a:buFont typeface="+mj-lt"/>
              <a:buAutoNum type="arabicPeriod"/>
              <a:tabLst/>
              <a:defRPr/>
            </a:pPr>
            <a:r>
              <a:rPr lang="zh-CN" altLang="en-US" sz="2800" dirty="0">
                <a:solidFill>
                  <a:srgbClr val="000000"/>
                </a:solidFill>
                <a:latin typeface="Arial"/>
                <a:ea typeface="微软雅黑"/>
              </a:rPr>
              <a:t>预编译指令中的表达式与</a:t>
            </a:r>
            <a:r>
              <a:rPr lang="en-US" altLang="zh-CN" sz="2800" dirty="0">
                <a:solidFill>
                  <a:srgbClr val="000000"/>
                </a:solidFill>
                <a:latin typeface="Arial"/>
                <a:ea typeface="微软雅黑"/>
              </a:rPr>
              <a:t>C</a:t>
            </a:r>
            <a:r>
              <a:rPr lang="zh-CN" altLang="en-US" sz="2800" dirty="0">
                <a:solidFill>
                  <a:srgbClr val="000000"/>
                </a:solidFill>
                <a:latin typeface="Arial"/>
                <a:ea typeface="微软雅黑"/>
              </a:rPr>
              <a:t>语言本身的表达式基本一致，逻辑运算、算术运算等均可用于预编译指令。</a:t>
            </a:r>
            <a:endParaRPr lang="en-US" altLang="zh-CN" sz="2800" dirty="0">
              <a:solidFill>
                <a:srgbClr val="000000"/>
              </a:solidFill>
              <a:latin typeface="Arial"/>
              <a:ea typeface="微软雅黑"/>
            </a:endParaRPr>
          </a:p>
          <a:p>
            <a:pPr marL="514350" marR="0" lvl="0" indent="-514350" algn="just" defTabSz="914400" rtl="0" eaLnBrk="1" fontAlgn="auto" latinLnBrk="0" hangingPunct="1">
              <a:lnSpc>
                <a:spcPct val="150000"/>
              </a:lnSpc>
              <a:spcBef>
                <a:spcPts val="0"/>
              </a:spcBef>
              <a:spcAft>
                <a:spcPts val="0"/>
              </a:spcAft>
              <a:buClrTx/>
              <a:buSzTx/>
              <a:buFont typeface="+mj-lt"/>
              <a:buAutoNum type="arabicPeriod"/>
              <a:tabLst/>
              <a:defRPr/>
            </a:pPr>
            <a:r>
              <a:rPr lang="zh-CN" altLang="en-US" sz="2800" dirty="0">
                <a:solidFill>
                  <a:srgbClr val="000000"/>
                </a:solidFill>
                <a:latin typeface="Arial"/>
                <a:ea typeface="微软雅黑"/>
              </a:rPr>
              <a:t>修改预编译条件后，每次都要</a:t>
            </a:r>
            <a:r>
              <a:rPr lang="zh-CN" altLang="en-US" sz="2800" b="1" dirty="0">
                <a:solidFill>
                  <a:srgbClr val="000000"/>
                </a:solidFill>
                <a:latin typeface="Arial"/>
                <a:ea typeface="微软雅黑"/>
              </a:rPr>
              <a:t>重新编译</a:t>
            </a:r>
            <a:r>
              <a:rPr lang="zh-CN" altLang="en-US" sz="2800" dirty="0">
                <a:solidFill>
                  <a:srgbClr val="000000"/>
                </a:solidFill>
                <a:latin typeface="Arial"/>
                <a:ea typeface="微软雅黑"/>
              </a:rPr>
              <a:t>链接才能生成新的可执行文件，修改条件编译的方法一般是</a:t>
            </a:r>
            <a:r>
              <a:rPr lang="zh-CN" altLang="en-US" sz="2800" b="1" dirty="0">
                <a:solidFill>
                  <a:srgbClr val="000000"/>
                </a:solidFill>
                <a:latin typeface="Arial"/>
                <a:ea typeface="微软雅黑"/>
              </a:rPr>
              <a:t>手动修改，再次编译</a:t>
            </a:r>
            <a:r>
              <a:rPr lang="zh-CN" altLang="en-US" sz="2800" dirty="0">
                <a:solidFill>
                  <a:srgbClr val="000000"/>
                </a:solidFill>
                <a:latin typeface="Arial"/>
                <a:ea typeface="微软雅黑"/>
              </a:rPr>
              <a:t>。</a:t>
            </a:r>
            <a:endParaRPr lang="en-US" altLang="zh-CN" sz="2800" dirty="0">
              <a:solidFill>
                <a:srgbClr val="000000"/>
              </a:solidFill>
              <a:latin typeface="Arial"/>
              <a:ea typeface="微软雅黑"/>
            </a:endParaRPr>
          </a:p>
          <a:p>
            <a:pPr marL="514350" marR="0" lvl="0" indent="-514350" algn="just" defTabSz="914400" rtl="0" eaLnBrk="1" fontAlgn="auto" latinLnBrk="0" hangingPunct="1">
              <a:lnSpc>
                <a:spcPct val="150000"/>
              </a:lnSpc>
              <a:spcBef>
                <a:spcPts val="0"/>
              </a:spcBef>
              <a:spcAft>
                <a:spcPts val="0"/>
              </a:spcAft>
              <a:buClrTx/>
              <a:buSzTx/>
              <a:buFont typeface="+mj-lt"/>
              <a:buAutoNum type="arabicPeriod"/>
              <a:tabLst/>
              <a:defRPr/>
            </a:pPr>
            <a:r>
              <a:rPr lang="zh-CN" altLang="en-US" sz="2800" dirty="0">
                <a:solidFill>
                  <a:srgbClr val="000000"/>
                </a:solidFill>
                <a:latin typeface="Arial"/>
                <a:ea typeface="微软雅黑"/>
              </a:rPr>
              <a:t>不可能通过执行程序时输入某值或根据程序执行时是否满足某条件的方式来选择，因为是“</a:t>
            </a:r>
            <a:r>
              <a:rPr lang="zh-CN" altLang="en-US" sz="2800" b="1" dirty="0">
                <a:solidFill>
                  <a:srgbClr val="000000"/>
                </a:solidFill>
                <a:latin typeface="Arial"/>
                <a:ea typeface="微软雅黑"/>
              </a:rPr>
              <a:t>编译预处理</a:t>
            </a:r>
            <a:r>
              <a:rPr lang="zh-CN" altLang="en-US" sz="2800" dirty="0">
                <a:solidFill>
                  <a:srgbClr val="000000"/>
                </a:solidFill>
                <a:latin typeface="Arial"/>
                <a:ea typeface="微软雅黑"/>
              </a:rPr>
              <a:t>”。</a:t>
            </a:r>
            <a:endParaRPr lang="en-US" altLang="zh-CN" sz="2800" dirty="0">
              <a:solidFill>
                <a:srgbClr val="000000"/>
              </a:solidFill>
              <a:latin typeface="Arial"/>
              <a:ea typeface="微软雅黑"/>
            </a:endParaRPr>
          </a:p>
        </p:txBody>
      </p:sp>
    </p:spTree>
    <p:extLst>
      <p:ext uri="{BB962C8B-B14F-4D97-AF65-F5344CB8AC3E}">
        <p14:creationId xmlns:p14="http://schemas.microsoft.com/office/powerpoint/2010/main" val="13982863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600" dirty="0"/>
              <a:t>条件编译</a:t>
            </a:r>
          </a:p>
        </p:txBody>
      </p:sp>
      <p:pic>
        <p:nvPicPr>
          <p:cNvPr id="5" name="Picture 2">
            <a:extLst>
              <a:ext uri="{FF2B5EF4-FFF2-40B4-BE49-F238E27FC236}">
                <a16:creationId xmlns:a16="http://schemas.microsoft.com/office/drawing/2014/main" id="{150EE95A-2D86-44C4-BEA6-B5BB50DD3D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5748" y="24493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BE2597F8-B16B-D409-26DE-65DCFF3587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38098" y="174460"/>
            <a:ext cx="699978" cy="699978"/>
          </a:xfrm>
          <a:prstGeom prst="rect">
            <a:avLst/>
          </a:prstGeom>
          <a:noFill/>
          <a:extLst>
            <a:ext uri="{909E8E84-426E-40DD-AFC4-6F175D3DCCD1}">
              <a14:hiddenFill xmlns:a14="http://schemas.microsoft.com/office/drawing/2010/main">
                <a:solidFill>
                  <a:srgbClr val="FFFFFF"/>
                </a:solidFill>
              </a14:hiddenFill>
            </a:ext>
          </a:extLst>
        </p:spPr>
      </p:pic>
      <p:pic>
        <p:nvPicPr>
          <p:cNvPr id="3" name="图片 2">
            <a:extLst>
              <a:ext uri="{FF2B5EF4-FFF2-40B4-BE49-F238E27FC236}">
                <a16:creationId xmlns:a16="http://schemas.microsoft.com/office/drawing/2014/main" id="{291B3999-8574-AFE9-79BE-8D8E8058E988}"/>
              </a:ext>
            </a:extLst>
          </p:cNvPr>
          <p:cNvPicPr>
            <a:picLocks noChangeAspect="1"/>
          </p:cNvPicPr>
          <p:nvPr/>
        </p:nvPicPr>
        <p:blipFill>
          <a:blip r:embed="rId4"/>
          <a:stretch>
            <a:fillRect/>
          </a:stretch>
        </p:blipFill>
        <p:spPr>
          <a:xfrm>
            <a:off x="669924" y="1338943"/>
            <a:ext cx="10850563" cy="3720193"/>
          </a:xfrm>
          <a:prstGeom prst="rect">
            <a:avLst/>
          </a:prstGeom>
        </p:spPr>
      </p:pic>
    </p:spTree>
    <p:extLst>
      <p:ext uri="{BB962C8B-B14F-4D97-AF65-F5344CB8AC3E}">
        <p14:creationId xmlns:p14="http://schemas.microsoft.com/office/powerpoint/2010/main" val="9721024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600" dirty="0"/>
              <a:t>条件编译</a:t>
            </a:r>
          </a:p>
        </p:txBody>
      </p:sp>
      <p:pic>
        <p:nvPicPr>
          <p:cNvPr id="5" name="Picture 2">
            <a:extLst>
              <a:ext uri="{FF2B5EF4-FFF2-40B4-BE49-F238E27FC236}">
                <a16:creationId xmlns:a16="http://schemas.microsoft.com/office/drawing/2014/main" id="{150EE95A-2D86-44C4-BEA6-B5BB50DD3D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5748" y="24493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BE2597F8-B16B-D409-26DE-65DCFF3587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38098" y="174460"/>
            <a:ext cx="699978" cy="699978"/>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a:extLst>
              <a:ext uri="{FF2B5EF4-FFF2-40B4-BE49-F238E27FC236}">
                <a16:creationId xmlns:a16="http://schemas.microsoft.com/office/drawing/2014/main" id="{B726AD00-FEB7-4F28-1752-C4417E83EEFC}"/>
              </a:ext>
            </a:extLst>
          </p:cNvPr>
          <p:cNvSpPr txBox="1"/>
          <p:nvPr/>
        </p:nvSpPr>
        <p:spPr>
          <a:xfrm>
            <a:off x="669924" y="1203159"/>
            <a:ext cx="10850563" cy="661848"/>
          </a:xfrm>
          <a:prstGeom prst="rect">
            <a:avLst/>
          </a:prstGeom>
          <a:noFill/>
        </p:spPr>
        <p:txBody>
          <a:bodyPr wrap="square" rtlCol="0">
            <a:spAutoFit/>
          </a:bodyPr>
          <a:lstStyle/>
          <a:p>
            <a:pPr marR="0" lvl="0" algn="just" defTabSz="914400" rtl="0" eaLnBrk="1" fontAlgn="auto" latinLnBrk="0" hangingPunct="1">
              <a:lnSpc>
                <a:spcPct val="150000"/>
              </a:lnSpc>
              <a:spcBef>
                <a:spcPts val="0"/>
              </a:spcBef>
              <a:spcAft>
                <a:spcPts val="0"/>
              </a:spcAft>
              <a:buClrTx/>
              <a:buSzTx/>
              <a:tabLst/>
              <a:defRPr/>
            </a:pPr>
            <a:r>
              <a:rPr lang="zh-CN" altLang="en-US" sz="2800" dirty="0">
                <a:solidFill>
                  <a:srgbClr val="000000"/>
                </a:solidFill>
                <a:latin typeface="Arial"/>
                <a:ea typeface="微软雅黑"/>
              </a:rPr>
              <a:t>如何让下面程序在多编译器中均能通过</a:t>
            </a:r>
            <a:endParaRPr lang="en-US" altLang="zh-CN" sz="2800" dirty="0">
              <a:solidFill>
                <a:srgbClr val="000000"/>
              </a:solidFill>
              <a:latin typeface="Arial"/>
              <a:ea typeface="微软雅黑"/>
            </a:endParaRPr>
          </a:p>
        </p:txBody>
      </p:sp>
      <p:pic>
        <p:nvPicPr>
          <p:cNvPr id="3" name="图片 2">
            <a:extLst>
              <a:ext uri="{FF2B5EF4-FFF2-40B4-BE49-F238E27FC236}">
                <a16:creationId xmlns:a16="http://schemas.microsoft.com/office/drawing/2014/main" id="{A64E39A2-B1FB-9E76-6F3F-FBD35C4A94B1}"/>
              </a:ext>
            </a:extLst>
          </p:cNvPr>
          <p:cNvPicPr>
            <a:picLocks noChangeAspect="1"/>
          </p:cNvPicPr>
          <p:nvPr/>
        </p:nvPicPr>
        <p:blipFill>
          <a:blip r:embed="rId4"/>
          <a:stretch>
            <a:fillRect/>
          </a:stretch>
        </p:blipFill>
        <p:spPr>
          <a:xfrm>
            <a:off x="669924" y="2039467"/>
            <a:ext cx="6934034" cy="4374954"/>
          </a:xfrm>
          <a:prstGeom prst="rect">
            <a:avLst/>
          </a:prstGeom>
        </p:spPr>
      </p:pic>
    </p:spTree>
    <p:extLst>
      <p:ext uri="{BB962C8B-B14F-4D97-AF65-F5344CB8AC3E}">
        <p14:creationId xmlns:p14="http://schemas.microsoft.com/office/powerpoint/2010/main" val="20646978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600" dirty="0"/>
              <a:t>条件编译</a:t>
            </a:r>
          </a:p>
        </p:txBody>
      </p:sp>
      <p:pic>
        <p:nvPicPr>
          <p:cNvPr id="5" name="Picture 2">
            <a:extLst>
              <a:ext uri="{FF2B5EF4-FFF2-40B4-BE49-F238E27FC236}">
                <a16:creationId xmlns:a16="http://schemas.microsoft.com/office/drawing/2014/main" id="{150EE95A-2D86-44C4-BEA6-B5BB50DD3D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5748" y="24493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BE2597F8-B16B-D409-26DE-65DCFF3587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38098" y="174460"/>
            <a:ext cx="699978" cy="699978"/>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a:extLst>
              <a:ext uri="{FF2B5EF4-FFF2-40B4-BE49-F238E27FC236}">
                <a16:creationId xmlns:a16="http://schemas.microsoft.com/office/drawing/2014/main" id="{B726AD00-FEB7-4F28-1752-C4417E83EEFC}"/>
              </a:ext>
            </a:extLst>
          </p:cNvPr>
          <p:cNvSpPr txBox="1"/>
          <p:nvPr/>
        </p:nvSpPr>
        <p:spPr>
          <a:xfrm>
            <a:off x="669924" y="1203159"/>
            <a:ext cx="10850563" cy="661848"/>
          </a:xfrm>
          <a:prstGeom prst="rect">
            <a:avLst/>
          </a:prstGeom>
          <a:noFill/>
        </p:spPr>
        <p:txBody>
          <a:bodyPr wrap="square" rtlCol="0">
            <a:spAutoFit/>
          </a:bodyPr>
          <a:lstStyle/>
          <a:p>
            <a:pPr marR="0" lvl="0" algn="just" defTabSz="914400" rtl="0" eaLnBrk="1" fontAlgn="auto" latinLnBrk="0" hangingPunct="1">
              <a:lnSpc>
                <a:spcPct val="150000"/>
              </a:lnSpc>
              <a:spcBef>
                <a:spcPts val="0"/>
              </a:spcBef>
              <a:spcAft>
                <a:spcPts val="0"/>
              </a:spcAft>
              <a:buClrTx/>
              <a:buSzTx/>
              <a:tabLst/>
              <a:defRPr/>
            </a:pPr>
            <a:r>
              <a:rPr lang="zh-CN" altLang="en-US" sz="2800" dirty="0">
                <a:solidFill>
                  <a:srgbClr val="000000"/>
                </a:solidFill>
                <a:latin typeface="Arial"/>
                <a:ea typeface="微软雅黑"/>
              </a:rPr>
              <a:t>如何让下面程序在多编译器中均能通过：</a:t>
            </a:r>
            <a:r>
              <a:rPr lang="zh-CN" altLang="en-US" sz="2800" b="1" dirty="0">
                <a:solidFill>
                  <a:srgbClr val="000000"/>
                </a:solidFill>
                <a:latin typeface="Arial"/>
                <a:ea typeface="微软雅黑"/>
              </a:rPr>
              <a:t>去找各编译器的预置标识</a:t>
            </a:r>
            <a:endParaRPr lang="en-US" altLang="zh-CN" sz="2800" b="1" dirty="0">
              <a:solidFill>
                <a:srgbClr val="000000"/>
              </a:solidFill>
              <a:latin typeface="Arial"/>
              <a:ea typeface="微软雅黑"/>
            </a:endParaRPr>
          </a:p>
        </p:txBody>
      </p:sp>
      <p:pic>
        <p:nvPicPr>
          <p:cNvPr id="4" name="图片 3">
            <a:extLst>
              <a:ext uri="{FF2B5EF4-FFF2-40B4-BE49-F238E27FC236}">
                <a16:creationId xmlns:a16="http://schemas.microsoft.com/office/drawing/2014/main" id="{8E566380-C1B5-2FEE-2950-0F9C651B8125}"/>
              </a:ext>
            </a:extLst>
          </p:cNvPr>
          <p:cNvPicPr>
            <a:picLocks noChangeAspect="1"/>
          </p:cNvPicPr>
          <p:nvPr/>
        </p:nvPicPr>
        <p:blipFill>
          <a:blip r:embed="rId4"/>
          <a:stretch>
            <a:fillRect/>
          </a:stretch>
        </p:blipFill>
        <p:spPr>
          <a:xfrm>
            <a:off x="669923" y="2239877"/>
            <a:ext cx="10850563" cy="3709892"/>
          </a:xfrm>
          <a:prstGeom prst="rect">
            <a:avLst/>
          </a:prstGeom>
        </p:spPr>
      </p:pic>
    </p:spTree>
    <p:extLst>
      <p:ext uri="{BB962C8B-B14F-4D97-AF65-F5344CB8AC3E}">
        <p14:creationId xmlns:p14="http://schemas.microsoft.com/office/powerpoint/2010/main" val="18053414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600" dirty="0"/>
              <a:t>文件结构</a:t>
            </a:r>
          </a:p>
        </p:txBody>
      </p:sp>
      <p:pic>
        <p:nvPicPr>
          <p:cNvPr id="5" name="Picture 2">
            <a:extLst>
              <a:ext uri="{FF2B5EF4-FFF2-40B4-BE49-F238E27FC236}">
                <a16:creationId xmlns:a16="http://schemas.microsoft.com/office/drawing/2014/main" id="{150EE95A-2D86-44C4-BEA6-B5BB50DD3D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5748" y="24493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BE2597F8-B16B-D409-26DE-65DCFF3587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38098" y="174460"/>
            <a:ext cx="699978" cy="699978"/>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a:extLst>
              <a:ext uri="{FF2B5EF4-FFF2-40B4-BE49-F238E27FC236}">
                <a16:creationId xmlns:a16="http://schemas.microsoft.com/office/drawing/2014/main" id="{B726AD00-FEB7-4F28-1752-C4417E83EEFC}"/>
              </a:ext>
            </a:extLst>
          </p:cNvPr>
          <p:cNvSpPr txBox="1"/>
          <p:nvPr/>
        </p:nvSpPr>
        <p:spPr>
          <a:xfrm>
            <a:off x="669925" y="1203159"/>
            <a:ext cx="10850562" cy="3247171"/>
          </a:xfrm>
          <a:prstGeom prst="rect">
            <a:avLst/>
          </a:prstGeom>
          <a:noFill/>
        </p:spPr>
        <p:txBody>
          <a:bodyPr wrap="square" rtlCol="0">
            <a:spAutoFit/>
          </a:bodyPr>
          <a:lstStyle/>
          <a:p>
            <a:pPr marR="0" lvl="0" algn="just" defTabSz="914400" rtl="0" eaLnBrk="1" fontAlgn="auto" latinLnBrk="0" hangingPunct="1">
              <a:lnSpc>
                <a:spcPct val="150000"/>
              </a:lnSpc>
              <a:spcBef>
                <a:spcPts val="0"/>
              </a:spcBef>
              <a:spcAft>
                <a:spcPts val="0"/>
              </a:spcAft>
              <a:buClrTx/>
              <a:buSzTx/>
              <a:tabLst/>
              <a:defRPr/>
            </a:pPr>
            <a:r>
              <a:rPr lang="zh-CN" altLang="en-US" sz="2800" b="1" dirty="0">
                <a:solidFill>
                  <a:srgbClr val="000000"/>
                </a:solidFill>
                <a:latin typeface="Arial"/>
                <a:ea typeface="微软雅黑"/>
              </a:rPr>
              <a:t>定义</a:t>
            </a:r>
            <a:r>
              <a:rPr kumimoji="0" lang="zh-CN" altLang="en-US" sz="2800" b="1" i="0" u="none" strike="noStrike" kern="1200" cap="none" spc="0" normalizeH="0" baseline="0" noProof="0" dirty="0">
                <a:ln>
                  <a:noFill/>
                </a:ln>
                <a:solidFill>
                  <a:srgbClr val="000000"/>
                </a:solidFill>
                <a:effectLst/>
                <a:uLnTx/>
                <a:uFillTx/>
                <a:latin typeface="Arial"/>
                <a:ea typeface="微软雅黑"/>
                <a:cs typeface="+mn-cs"/>
              </a:rPr>
              <a:t>文件的结构</a:t>
            </a:r>
            <a:r>
              <a:rPr lang="zh-CN" altLang="en-US" sz="2800" b="1" dirty="0">
                <a:solidFill>
                  <a:srgbClr val="000000"/>
                </a:solidFill>
                <a:latin typeface="Arial"/>
                <a:ea typeface="微软雅黑"/>
              </a:rPr>
              <a:t>（</a:t>
            </a:r>
            <a:r>
              <a:rPr lang="en-US" altLang="zh-CN" sz="2800" b="1" dirty="0">
                <a:solidFill>
                  <a:srgbClr val="000000"/>
                </a:solidFill>
                <a:latin typeface="Arial"/>
                <a:ea typeface="微软雅黑"/>
              </a:rPr>
              <a:t>.c / .</a:t>
            </a:r>
            <a:r>
              <a:rPr lang="en-US" altLang="zh-CN" sz="2800" b="1" dirty="0" err="1">
                <a:solidFill>
                  <a:srgbClr val="000000"/>
                </a:solidFill>
                <a:latin typeface="Arial"/>
                <a:ea typeface="微软雅黑"/>
              </a:rPr>
              <a:t>cpp</a:t>
            </a:r>
            <a:r>
              <a:rPr lang="zh-CN" altLang="en-US" sz="2800" b="1" dirty="0">
                <a:solidFill>
                  <a:srgbClr val="000000"/>
                </a:solidFill>
                <a:latin typeface="Arial"/>
                <a:ea typeface="微软雅黑"/>
              </a:rPr>
              <a:t>）</a:t>
            </a:r>
            <a:endParaRPr kumimoji="0" lang="en-US" altLang="zh-CN" sz="2800" b="1" i="0" u="none" strike="noStrike" kern="1200" cap="none" spc="0" normalizeH="0" baseline="0" noProof="0" dirty="0">
              <a:ln>
                <a:noFill/>
              </a:ln>
              <a:solidFill>
                <a:srgbClr val="000000"/>
              </a:solidFill>
              <a:effectLst/>
              <a:uLnTx/>
              <a:uFillTx/>
              <a:latin typeface="Arial"/>
              <a:ea typeface="微软雅黑"/>
              <a:cs typeface="+mn-cs"/>
            </a:endParaRPr>
          </a:p>
          <a:p>
            <a:pPr marR="0" lvl="0" algn="just" defTabSz="914400" rtl="0" eaLnBrk="1" fontAlgn="auto" latinLnBrk="0" hangingPunct="1">
              <a:lnSpc>
                <a:spcPct val="150000"/>
              </a:lnSpc>
              <a:spcBef>
                <a:spcPts val="0"/>
              </a:spcBef>
              <a:spcAft>
                <a:spcPts val="0"/>
              </a:spcAft>
              <a:buClrTx/>
              <a:buSzTx/>
              <a:tabLst/>
              <a:defRPr/>
            </a:pPr>
            <a:r>
              <a:rPr kumimoji="0" lang="zh-CN" altLang="en-US" sz="2800" b="0" i="0" u="none" strike="noStrike" kern="1200" cap="none" spc="0" normalizeH="0" baseline="0" noProof="0" dirty="0">
                <a:ln>
                  <a:noFill/>
                </a:ln>
                <a:solidFill>
                  <a:srgbClr val="000000"/>
                </a:solidFill>
                <a:effectLst/>
                <a:uLnTx/>
                <a:uFillTx/>
                <a:latin typeface="Arial"/>
                <a:ea typeface="微软雅黑"/>
                <a:cs typeface="+mn-cs"/>
              </a:rPr>
              <a:t>定义文件有三部分内容：</a:t>
            </a:r>
          </a:p>
          <a:p>
            <a:pPr marL="457200" marR="0" lvl="0" indent="-457200" algn="just" defTabSz="914400" rtl="0" eaLnBrk="1" fontAlgn="auto" latinLnBrk="0" hangingPunct="1">
              <a:lnSpc>
                <a:spcPct val="150000"/>
              </a:lnSpc>
              <a:spcBef>
                <a:spcPts val="0"/>
              </a:spcBef>
              <a:spcAft>
                <a:spcPts val="0"/>
              </a:spcAft>
              <a:buClrTx/>
              <a:buSzTx/>
              <a:buFont typeface="Wingdings" panose="05000000000000000000" pitchFamily="2" charset="2"/>
              <a:buChar char="l"/>
              <a:tabLst/>
              <a:defRPr/>
            </a:pPr>
            <a:r>
              <a:rPr kumimoji="0" lang="zh-CN" altLang="en-US" sz="2800" b="0" i="0" u="none" strike="noStrike" kern="1200" cap="none" spc="0" normalizeH="0" baseline="0" noProof="0" dirty="0">
                <a:ln>
                  <a:noFill/>
                </a:ln>
                <a:solidFill>
                  <a:srgbClr val="000000"/>
                </a:solidFill>
                <a:effectLst/>
                <a:uLnTx/>
                <a:uFillTx/>
                <a:latin typeface="Arial"/>
                <a:ea typeface="微软雅黑"/>
                <a:cs typeface="+mn-cs"/>
              </a:rPr>
              <a:t>定义文件开头处的版权和版本声明</a:t>
            </a:r>
            <a:endParaRPr kumimoji="0" lang="en-US" altLang="zh-CN" sz="2800" b="0" i="0" u="none" strike="noStrike" kern="1200" cap="none" spc="0" normalizeH="0" baseline="0" noProof="0" dirty="0">
              <a:ln>
                <a:noFill/>
              </a:ln>
              <a:solidFill>
                <a:srgbClr val="000000"/>
              </a:solidFill>
              <a:effectLst/>
              <a:uLnTx/>
              <a:uFillTx/>
              <a:latin typeface="Arial"/>
              <a:ea typeface="微软雅黑"/>
              <a:cs typeface="+mn-cs"/>
            </a:endParaRPr>
          </a:p>
          <a:p>
            <a:pPr marL="457200" marR="0" lvl="0" indent="-457200" algn="just" defTabSz="914400" rtl="0" eaLnBrk="1" fontAlgn="auto" latinLnBrk="0" hangingPunct="1">
              <a:lnSpc>
                <a:spcPct val="150000"/>
              </a:lnSpc>
              <a:spcBef>
                <a:spcPts val="0"/>
              </a:spcBef>
              <a:spcAft>
                <a:spcPts val="0"/>
              </a:spcAft>
              <a:buClrTx/>
              <a:buSzTx/>
              <a:buFont typeface="Wingdings" panose="05000000000000000000" pitchFamily="2" charset="2"/>
              <a:buChar char="l"/>
              <a:tabLst/>
              <a:defRPr/>
            </a:pPr>
            <a:r>
              <a:rPr kumimoji="0" lang="zh-CN" altLang="en-US" sz="2800" b="0" i="0" u="none" strike="noStrike" kern="1200" cap="none" spc="0" normalizeH="0" baseline="0" noProof="0" dirty="0">
                <a:ln>
                  <a:noFill/>
                </a:ln>
                <a:solidFill>
                  <a:srgbClr val="000000"/>
                </a:solidFill>
                <a:effectLst/>
                <a:uLnTx/>
                <a:uFillTx/>
                <a:latin typeface="Arial"/>
                <a:ea typeface="微软雅黑"/>
                <a:cs typeface="+mn-cs"/>
              </a:rPr>
              <a:t>对一些头文件的引用</a:t>
            </a:r>
          </a:p>
          <a:p>
            <a:pPr marL="457200" marR="0" lvl="0" indent="-457200" algn="just" defTabSz="914400" rtl="0" eaLnBrk="1" fontAlgn="auto" latinLnBrk="0" hangingPunct="1">
              <a:lnSpc>
                <a:spcPct val="150000"/>
              </a:lnSpc>
              <a:spcBef>
                <a:spcPts val="0"/>
              </a:spcBef>
              <a:spcAft>
                <a:spcPts val="0"/>
              </a:spcAft>
              <a:buClrTx/>
              <a:buSzTx/>
              <a:buFont typeface="Wingdings" panose="05000000000000000000" pitchFamily="2" charset="2"/>
              <a:buChar char="l"/>
              <a:tabLst/>
              <a:defRPr/>
            </a:pPr>
            <a:r>
              <a:rPr kumimoji="0" lang="zh-CN" altLang="en-US" sz="2800" b="0" i="0" u="none" strike="noStrike" kern="1200" cap="none" spc="0" normalizeH="0" baseline="0" noProof="0" dirty="0">
                <a:ln>
                  <a:noFill/>
                </a:ln>
                <a:solidFill>
                  <a:srgbClr val="000000"/>
                </a:solidFill>
                <a:effectLst/>
                <a:uLnTx/>
                <a:uFillTx/>
                <a:latin typeface="Arial"/>
                <a:ea typeface="微软雅黑"/>
                <a:cs typeface="+mn-cs"/>
              </a:rPr>
              <a:t>程序的实现体（包括数据和代码）</a:t>
            </a:r>
            <a:endParaRPr kumimoji="0" lang="en-US" altLang="zh-CN" sz="2800" b="0" i="0" u="none" strike="noStrike" kern="1200" cap="none" spc="0" normalizeH="0" baseline="0" noProof="0" dirty="0">
              <a:ln>
                <a:noFill/>
              </a:ln>
              <a:solidFill>
                <a:srgbClr val="000000"/>
              </a:solidFill>
              <a:effectLst/>
              <a:uLnTx/>
              <a:uFillTx/>
              <a:latin typeface="Arial"/>
              <a:ea typeface="微软雅黑"/>
              <a:cs typeface="+mn-cs"/>
            </a:endParaRPr>
          </a:p>
        </p:txBody>
      </p:sp>
    </p:spTree>
    <p:extLst>
      <p:ext uri="{BB962C8B-B14F-4D97-AF65-F5344CB8AC3E}">
        <p14:creationId xmlns:p14="http://schemas.microsoft.com/office/powerpoint/2010/main" val="15405952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600" dirty="0"/>
              <a:t>程序的版式</a:t>
            </a:r>
          </a:p>
        </p:txBody>
      </p:sp>
      <p:pic>
        <p:nvPicPr>
          <p:cNvPr id="5" name="Picture 2">
            <a:extLst>
              <a:ext uri="{FF2B5EF4-FFF2-40B4-BE49-F238E27FC236}">
                <a16:creationId xmlns:a16="http://schemas.microsoft.com/office/drawing/2014/main" id="{150EE95A-2D86-44C4-BEA6-B5BB50DD3D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5748" y="24493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BE2597F8-B16B-D409-26DE-65DCFF3587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38098" y="174460"/>
            <a:ext cx="699978" cy="699978"/>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a:extLst>
              <a:ext uri="{FF2B5EF4-FFF2-40B4-BE49-F238E27FC236}">
                <a16:creationId xmlns:a16="http://schemas.microsoft.com/office/drawing/2014/main" id="{B726AD00-FEB7-4F28-1752-C4417E83EEFC}"/>
              </a:ext>
            </a:extLst>
          </p:cNvPr>
          <p:cNvSpPr txBox="1"/>
          <p:nvPr/>
        </p:nvSpPr>
        <p:spPr>
          <a:xfrm>
            <a:off x="669925" y="1203159"/>
            <a:ext cx="10850562" cy="5186163"/>
          </a:xfrm>
          <a:prstGeom prst="rect">
            <a:avLst/>
          </a:prstGeom>
          <a:noFill/>
        </p:spPr>
        <p:txBody>
          <a:bodyPr wrap="square" rtlCol="0">
            <a:spAutoFit/>
          </a:bodyPr>
          <a:lstStyle/>
          <a:p>
            <a:pPr marR="0" lvl="0" algn="just" defTabSz="914400" rtl="0" eaLnBrk="1" fontAlgn="auto" latinLnBrk="0" hangingPunct="1">
              <a:lnSpc>
                <a:spcPct val="150000"/>
              </a:lnSpc>
              <a:spcBef>
                <a:spcPts val="0"/>
              </a:spcBef>
              <a:spcAft>
                <a:spcPts val="0"/>
              </a:spcAft>
              <a:buClrTx/>
              <a:buSzTx/>
              <a:tabLst/>
              <a:defRPr/>
            </a:pPr>
            <a:r>
              <a:rPr lang="zh-CN" altLang="en-US" sz="2800" b="1" dirty="0">
                <a:solidFill>
                  <a:srgbClr val="000000"/>
                </a:solidFill>
                <a:latin typeface="Arial"/>
                <a:ea typeface="微软雅黑"/>
              </a:rPr>
              <a:t>空行</a:t>
            </a:r>
            <a:endParaRPr lang="en-US" altLang="zh-CN" sz="2800" b="1" dirty="0">
              <a:solidFill>
                <a:srgbClr val="000000"/>
              </a:solidFill>
              <a:latin typeface="Arial"/>
              <a:ea typeface="微软雅黑"/>
            </a:endParaRPr>
          </a:p>
          <a:p>
            <a:pPr marR="0" lvl="0" algn="just" defTabSz="914400" rtl="0" eaLnBrk="1" fontAlgn="auto" latinLnBrk="0" hangingPunct="1">
              <a:lnSpc>
                <a:spcPct val="150000"/>
              </a:lnSpc>
              <a:spcBef>
                <a:spcPts val="0"/>
              </a:spcBef>
              <a:spcAft>
                <a:spcPts val="0"/>
              </a:spcAft>
              <a:buClrTx/>
              <a:buSzTx/>
              <a:tabLst/>
              <a:defRPr/>
            </a:pPr>
            <a:r>
              <a:rPr kumimoji="0" lang="zh-CN" altLang="en-US" sz="2800" b="0" i="0" u="none" strike="noStrike" kern="1200" cap="none" spc="0" normalizeH="0" baseline="0" noProof="0" dirty="0">
                <a:ln>
                  <a:noFill/>
                </a:ln>
                <a:solidFill>
                  <a:srgbClr val="000000"/>
                </a:solidFill>
                <a:effectLst/>
                <a:uLnTx/>
                <a:uFillTx/>
                <a:latin typeface="Arial"/>
                <a:ea typeface="微软雅黑"/>
                <a:cs typeface="+mn-cs"/>
              </a:rPr>
              <a:t>空行起着分隔程序段落的作用。空行得体（不过多也不过少）将使程序的布局更加清晰。空行不会浪费内存，虽然打印含有空行的程序是会多消耗一些纸张，但是值得。所以不要舍不得用空行。</a:t>
            </a:r>
            <a:endParaRPr kumimoji="0" lang="en-US" altLang="zh-CN" sz="2800" b="0" i="0" u="none" strike="noStrike" kern="1200" cap="none" spc="0" normalizeH="0" baseline="0" noProof="0" dirty="0">
              <a:ln>
                <a:noFill/>
              </a:ln>
              <a:solidFill>
                <a:srgbClr val="000000"/>
              </a:solidFill>
              <a:effectLst/>
              <a:uLnTx/>
              <a:uFillTx/>
              <a:latin typeface="Arial"/>
              <a:ea typeface="微软雅黑"/>
              <a:cs typeface="+mn-cs"/>
            </a:endParaRPr>
          </a:p>
          <a:p>
            <a:pPr marR="0" lvl="0" algn="just" defTabSz="914400" rtl="0" eaLnBrk="1" fontAlgn="auto" latinLnBrk="0" hangingPunct="1">
              <a:lnSpc>
                <a:spcPct val="150000"/>
              </a:lnSpc>
              <a:spcBef>
                <a:spcPts val="0"/>
              </a:spcBef>
              <a:spcAft>
                <a:spcPts val="0"/>
              </a:spcAft>
              <a:buClrTx/>
              <a:buSzTx/>
              <a:tabLst/>
              <a:defRPr/>
            </a:pPr>
            <a:r>
              <a:rPr kumimoji="0" lang="zh-CN" altLang="en-US" sz="2800" b="1" i="0" u="none" strike="noStrike" kern="1200" cap="none" spc="0" normalizeH="0" baseline="0" noProof="0" dirty="0">
                <a:ln>
                  <a:noFill/>
                </a:ln>
                <a:solidFill>
                  <a:srgbClr val="000000"/>
                </a:solidFill>
                <a:effectLst/>
                <a:uLnTx/>
                <a:uFillTx/>
                <a:latin typeface="Arial"/>
                <a:ea typeface="微软雅黑"/>
                <a:cs typeface="+mn-cs"/>
              </a:rPr>
              <a:t>规则</a:t>
            </a:r>
            <a:endParaRPr kumimoji="0" lang="en-US" altLang="zh-CN" sz="2800" b="1" i="0" u="none" strike="noStrike" kern="1200" cap="none" spc="0" normalizeH="0" baseline="0" noProof="0" dirty="0">
              <a:ln>
                <a:noFill/>
              </a:ln>
              <a:solidFill>
                <a:srgbClr val="000000"/>
              </a:solidFill>
              <a:effectLst/>
              <a:uLnTx/>
              <a:uFillTx/>
              <a:latin typeface="Arial"/>
              <a:ea typeface="微软雅黑"/>
              <a:cs typeface="+mn-cs"/>
            </a:endParaRPr>
          </a:p>
          <a:p>
            <a:pPr marL="514350" marR="0" lvl="0" indent="-514350" algn="just" defTabSz="914400" rtl="0" eaLnBrk="1" fontAlgn="auto" latinLnBrk="0" hangingPunct="1">
              <a:lnSpc>
                <a:spcPct val="150000"/>
              </a:lnSpc>
              <a:spcBef>
                <a:spcPts val="0"/>
              </a:spcBef>
              <a:spcAft>
                <a:spcPts val="0"/>
              </a:spcAft>
              <a:buClrTx/>
              <a:buSzTx/>
              <a:buFont typeface="+mj-lt"/>
              <a:buAutoNum type="arabicPeriod"/>
              <a:tabLst/>
              <a:defRPr/>
            </a:pPr>
            <a:r>
              <a:rPr kumimoji="0" lang="zh-CN" altLang="en-US" sz="2800" b="0" i="0" u="none" strike="noStrike" kern="1200" cap="none" spc="0" normalizeH="0" baseline="0" noProof="0" dirty="0">
                <a:ln>
                  <a:noFill/>
                </a:ln>
                <a:solidFill>
                  <a:srgbClr val="000000"/>
                </a:solidFill>
                <a:effectLst/>
                <a:uLnTx/>
                <a:uFillTx/>
                <a:latin typeface="Arial"/>
                <a:ea typeface="微软雅黑"/>
                <a:cs typeface="+mn-cs"/>
              </a:rPr>
              <a:t>在每个类声明之后、每个函数定义结束之后都要加空行。</a:t>
            </a:r>
            <a:endParaRPr kumimoji="0" lang="en-US" altLang="zh-CN" sz="2800" b="0" i="0" u="none" strike="noStrike" kern="1200" cap="none" spc="0" normalizeH="0" baseline="0" noProof="0" dirty="0">
              <a:ln>
                <a:noFill/>
              </a:ln>
              <a:solidFill>
                <a:srgbClr val="000000"/>
              </a:solidFill>
              <a:effectLst/>
              <a:uLnTx/>
              <a:uFillTx/>
              <a:latin typeface="Arial"/>
              <a:ea typeface="微软雅黑"/>
              <a:cs typeface="+mn-cs"/>
            </a:endParaRPr>
          </a:p>
          <a:p>
            <a:pPr marL="514350" marR="0" lvl="0" indent="-514350" algn="just" defTabSz="914400" rtl="0" eaLnBrk="1" fontAlgn="auto" latinLnBrk="0" hangingPunct="1">
              <a:lnSpc>
                <a:spcPct val="150000"/>
              </a:lnSpc>
              <a:spcBef>
                <a:spcPts val="0"/>
              </a:spcBef>
              <a:spcAft>
                <a:spcPts val="0"/>
              </a:spcAft>
              <a:buClrTx/>
              <a:buSzTx/>
              <a:buFont typeface="+mj-lt"/>
              <a:buAutoNum type="arabicPeriod"/>
              <a:tabLst/>
              <a:defRPr/>
            </a:pPr>
            <a:r>
              <a:rPr kumimoji="0" lang="zh-CN" altLang="en-US" sz="2800" b="0" i="0" u="none" strike="noStrike" kern="1200" cap="none" spc="0" normalizeH="0" baseline="0" noProof="0" dirty="0">
                <a:ln>
                  <a:noFill/>
                </a:ln>
                <a:solidFill>
                  <a:srgbClr val="000000"/>
                </a:solidFill>
                <a:effectLst/>
                <a:uLnTx/>
                <a:uFillTx/>
                <a:latin typeface="Arial"/>
                <a:ea typeface="微软雅黑"/>
                <a:cs typeface="+mn-cs"/>
              </a:rPr>
              <a:t>在一个函数体内，逻辑上密切相关的语句之间不加空行，其它地方应加空行分隔。</a:t>
            </a:r>
            <a:endParaRPr kumimoji="0" lang="en-US" altLang="zh-CN" sz="2800" b="0" i="0" u="none" strike="noStrike" kern="1200" cap="none" spc="0" normalizeH="0" baseline="0" noProof="0" dirty="0">
              <a:ln>
                <a:noFill/>
              </a:ln>
              <a:solidFill>
                <a:srgbClr val="000000"/>
              </a:solidFill>
              <a:effectLst/>
              <a:uLnTx/>
              <a:uFillTx/>
              <a:latin typeface="Arial"/>
              <a:ea typeface="微软雅黑"/>
              <a:cs typeface="+mn-cs"/>
            </a:endParaRPr>
          </a:p>
        </p:txBody>
      </p:sp>
    </p:spTree>
    <p:extLst>
      <p:ext uri="{BB962C8B-B14F-4D97-AF65-F5344CB8AC3E}">
        <p14:creationId xmlns:p14="http://schemas.microsoft.com/office/powerpoint/2010/main" val="7346212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600" dirty="0"/>
              <a:t>程序的版式</a:t>
            </a:r>
          </a:p>
        </p:txBody>
      </p:sp>
      <p:pic>
        <p:nvPicPr>
          <p:cNvPr id="5" name="Picture 2">
            <a:extLst>
              <a:ext uri="{FF2B5EF4-FFF2-40B4-BE49-F238E27FC236}">
                <a16:creationId xmlns:a16="http://schemas.microsoft.com/office/drawing/2014/main" id="{150EE95A-2D86-44C4-BEA6-B5BB50DD3D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5748" y="24493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BE2597F8-B16B-D409-26DE-65DCFF3587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38098" y="174460"/>
            <a:ext cx="699978" cy="699978"/>
          </a:xfrm>
          <a:prstGeom prst="rect">
            <a:avLst/>
          </a:prstGeom>
          <a:noFill/>
          <a:extLst>
            <a:ext uri="{909E8E84-426E-40DD-AFC4-6F175D3DCCD1}">
              <a14:hiddenFill xmlns:a14="http://schemas.microsoft.com/office/drawing/2010/main">
                <a:solidFill>
                  <a:srgbClr val="FFFFFF"/>
                </a:solidFill>
              </a14:hiddenFill>
            </a:ext>
          </a:extLst>
        </p:spPr>
      </p:pic>
      <p:pic>
        <p:nvPicPr>
          <p:cNvPr id="4" name="图片 3">
            <a:extLst>
              <a:ext uri="{FF2B5EF4-FFF2-40B4-BE49-F238E27FC236}">
                <a16:creationId xmlns:a16="http://schemas.microsoft.com/office/drawing/2014/main" id="{69C0F519-3636-2B74-A9E6-61116A4BCE43}"/>
              </a:ext>
            </a:extLst>
          </p:cNvPr>
          <p:cNvPicPr>
            <a:picLocks noChangeAspect="1"/>
          </p:cNvPicPr>
          <p:nvPr/>
        </p:nvPicPr>
        <p:blipFill>
          <a:blip r:embed="rId4"/>
          <a:stretch>
            <a:fillRect/>
          </a:stretch>
        </p:blipFill>
        <p:spPr>
          <a:xfrm>
            <a:off x="669925" y="1262447"/>
            <a:ext cx="7087958" cy="5427111"/>
          </a:xfrm>
          <a:prstGeom prst="rect">
            <a:avLst/>
          </a:prstGeom>
        </p:spPr>
      </p:pic>
    </p:spTree>
    <p:extLst>
      <p:ext uri="{BB962C8B-B14F-4D97-AF65-F5344CB8AC3E}">
        <p14:creationId xmlns:p14="http://schemas.microsoft.com/office/powerpoint/2010/main" val="42496010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600" dirty="0"/>
              <a:t>文件结构</a:t>
            </a:r>
          </a:p>
        </p:txBody>
      </p:sp>
      <p:pic>
        <p:nvPicPr>
          <p:cNvPr id="5" name="Picture 2">
            <a:extLst>
              <a:ext uri="{FF2B5EF4-FFF2-40B4-BE49-F238E27FC236}">
                <a16:creationId xmlns:a16="http://schemas.microsoft.com/office/drawing/2014/main" id="{150EE95A-2D86-44C4-BEA6-B5BB50DD3D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5748" y="24493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BE2597F8-B16B-D409-26DE-65DCFF3587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38098" y="174460"/>
            <a:ext cx="699978" cy="699978"/>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a:extLst>
              <a:ext uri="{FF2B5EF4-FFF2-40B4-BE49-F238E27FC236}">
                <a16:creationId xmlns:a16="http://schemas.microsoft.com/office/drawing/2014/main" id="{B726AD00-FEB7-4F28-1752-C4417E83EEFC}"/>
              </a:ext>
            </a:extLst>
          </p:cNvPr>
          <p:cNvSpPr txBox="1"/>
          <p:nvPr/>
        </p:nvSpPr>
        <p:spPr>
          <a:xfrm>
            <a:off x="669925" y="1203159"/>
            <a:ext cx="10850562" cy="3893502"/>
          </a:xfrm>
          <a:prstGeom prst="rect">
            <a:avLst/>
          </a:prstGeom>
          <a:noFill/>
        </p:spPr>
        <p:txBody>
          <a:bodyPr wrap="square" rtlCol="0">
            <a:spAutoFit/>
          </a:bodyPr>
          <a:lstStyle/>
          <a:p>
            <a:pPr marR="0" lvl="0" algn="just" defTabSz="914400" rtl="0" eaLnBrk="1" fontAlgn="auto" latinLnBrk="0" hangingPunct="1">
              <a:lnSpc>
                <a:spcPct val="150000"/>
              </a:lnSpc>
              <a:spcBef>
                <a:spcPts val="0"/>
              </a:spcBef>
              <a:spcAft>
                <a:spcPts val="0"/>
              </a:spcAft>
              <a:buClrTx/>
              <a:buSzTx/>
              <a:tabLst/>
              <a:defRPr/>
            </a:pPr>
            <a:r>
              <a:rPr kumimoji="0" lang="zh-CN" altLang="en-US" sz="2800" b="1" i="0" u="none" strike="noStrike" kern="1200" cap="none" spc="0" normalizeH="0" baseline="0" noProof="0" dirty="0">
                <a:ln>
                  <a:noFill/>
                </a:ln>
                <a:solidFill>
                  <a:srgbClr val="000000"/>
                </a:solidFill>
                <a:effectLst/>
                <a:uLnTx/>
                <a:uFillTx/>
                <a:latin typeface="Arial"/>
                <a:ea typeface="微软雅黑"/>
                <a:cs typeface="+mn-cs"/>
              </a:rPr>
              <a:t>版权和版本的声明</a:t>
            </a:r>
            <a:endParaRPr kumimoji="0" lang="en-US" altLang="zh-CN" sz="2800" b="1" i="0" u="none" strike="noStrike" kern="1200" cap="none" spc="0" normalizeH="0" baseline="0" noProof="0" dirty="0">
              <a:ln>
                <a:noFill/>
              </a:ln>
              <a:solidFill>
                <a:srgbClr val="000000"/>
              </a:solidFill>
              <a:effectLst/>
              <a:uLnTx/>
              <a:uFillTx/>
              <a:latin typeface="Arial"/>
              <a:ea typeface="微软雅黑"/>
              <a:cs typeface="+mn-cs"/>
            </a:endParaRPr>
          </a:p>
          <a:p>
            <a:pPr marR="0" lvl="0" algn="just" defTabSz="914400" rtl="0" eaLnBrk="1" fontAlgn="auto" latinLnBrk="0" hangingPunct="1">
              <a:lnSpc>
                <a:spcPct val="150000"/>
              </a:lnSpc>
              <a:spcBef>
                <a:spcPts val="0"/>
              </a:spcBef>
              <a:spcAft>
                <a:spcPts val="0"/>
              </a:spcAft>
              <a:buClrTx/>
              <a:buSzTx/>
              <a:tabLst/>
              <a:defRPr/>
            </a:pPr>
            <a:r>
              <a:rPr kumimoji="0" lang="zh-CN" altLang="en-US" sz="2800" b="0" i="0" u="none" strike="noStrike" kern="1200" cap="none" spc="0" normalizeH="0" baseline="0" noProof="0" dirty="0">
                <a:ln>
                  <a:noFill/>
                </a:ln>
                <a:solidFill>
                  <a:srgbClr val="000000"/>
                </a:solidFill>
                <a:effectLst/>
                <a:uLnTx/>
                <a:uFillTx/>
                <a:latin typeface="Arial"/>
                <a:ea typeface="微软雅黑"/>
                <a:cs typeface="+mn-cs"/>
              </a:rPr>
              <a:t>版权和版本的声明位于头文件和定义文件的开头</a:t>
            </a:r>
            <a:r>
              <a:rPr lang="zh-CN" altLang="en-US" sz="2800" dirty="0">
                <a:solidFill>
                  <a:srgbClr val="000000"/>
                </a:solidFill>
                <a:latin typeface="Arial"/>
                <a:ea typeface="微软雅黑"/>
              </a:rPr>
              <a:t>，</a:t>
            </a:r>
            <a:r>
              <a:rPr kumimoji="0" lang="zh-CN" altLang="en-US" sz="2800" b="0" i="0" u="none" strike="noStrike" kern="1200" cap="none" spc="0" normalizeH="0" baseline="0" noProof="0" dirty="0">
                <a:ln>
                  <a:noFill/>
                </a:ln>
                <a:solidFill>
                  <a:srgbClr val="000000"/>
                </a:solidFill>
                <a:effectLst/>
                <a:uLnTx/>
                <a:uFillTx/>
                <a:latin typeface="Arial"/>
                <a:ea typeface="微软雅黑"/>
                <a:cs typeface="+mn-cs"/>
              </a:rPr>
              <a:t>主要内容有：</a:t>
            </a:r>
          </a:p>
          <a:p>
            <a:pPr marL="457200" marR="0" lvl="0" indent="-457200" algn="just" defTabSz="914400" rtl="0" eaLnBrk="1" fontAlgn="auto" latinLnBrk="0" hangingPunct="1">
              <a:lnSpc>
                <a:spcPct val="150000"/>
              </a:lnSpc>
              <a:spcBef>
                <a:spcPts val="0"/>
              </a:spcBef>
              <a:spcAft>
                <a:spcPts val="0"/>
              </a:spcAft>
              <a:buClrTx/>
              <a:buSzTx/>
              <a:buFont typeface="Wingdings" panose="05000000000000000000" pitchFamily="2" charset="2"/>
              <a:buChar char="l"/>
              <a:tabLst/>
              <a:defRPr/>
            </a:pPr>
            <a:r>
              <a:rPr kumimoji="0" lang="zh-CN" altLang="en-US" sz="2800" b="0" i="0" u="none" strike="noStrike" kern="1200" cap="none" spc="0" normalizeH="0" baseline="0" noProof="0" dirty="0">
                <a:ln>
                  <a:noFill/>
                </a:ln>
                <a:solidFill>
                  <a:srgbClr val="000000"/>
                </a:solidFill>
                <a:effectLst/>
                <a:uLnTx/>
                <a:uFillTx/>
                <a:latin typeface="Arial"/>
                <a:ea typeface="微软雅黑"/>
                <a:cs typeface="+mn-cs"/>
              </a:rPr>
              <a:t>版权信息</a:t>
            </a:r>
          </a:p>
          <a:p>
            <a:pPr marL="457200" marR="0" lvl="0" indent="-457200" algn="just" defTabSz="914400" rtl="0" eaLnBrk="1" fontAlgn="auto" latinLnBrk="0" hangingPunct="1">
              <a:lnSpc>
                <a:spcPct val="150000"/>
              </a:lnSpc>
              <a:spcBef>
                <a:spcPts val="0"/>
              </a:spcBef>
              <a:spcAft>
                <a:spcPts val="0"/>
              </a:spcAft>
              <a:buClrTx/>
              <a:buSzTx/>
              <a:buFont typeface="Wingdings" panose="05000000000000000000" pitchFamily="2" charset="2"/>
              <a:buChar char="l"/>
              <a:tabLst/>
              <a:defRPr/>
            </a:pPr>
            <a:r>
              <a:rPr kumimoji="0" lang="zh-CN" altLang="en-US" sz="2800" b="0" i="0" u="none" strike="noStrike" kern="1200" cap="none" spc="0" normalizeH="0" baseline="0" noProof="0" dirty="0">
                <a:ln>
                  <a:noFill/>
                </a:ln>
                <a:solidFill>
                  <a:srgbClr val="000000"/>
                </a:solidFill>
                <a:effectLst/>
                <a:uLnTx/>
                <a:uFillTx/>
                <a:latin typeface="Arial"/>
                <a:ea typeface="微软雅黑"/>
                <a:cs typeface="+mn-cs"/>
              </a:rPr>
              <a:t>文件名称，标识符，摘要</a:t>
            </a:r>
          </a:p>
          <a:p>
            <a:pPr marL="457200" marR="0" lvl="0" indent="-457200" algn="just" defTabSz="914400" rtl="0" eaLnBrk="1" fontAlgn="auto" latinLnBrk="0" hangingPunct="1">
              <a:lnSpc>
                <a:spcPct val="150000"/>
              </a:lnSpc>
              <a:spcBef>
                <a:spcPts val="0"/>
              </a:spcBef>
              <a:spcAft>
                <a:spcPts val="0"/>
              </a:spcAft>
              <a:buClrTx/>
              <a:buSzTx/>
              <a:buFont typeface="Wingdings" panose="05000000000000000000" pitchFamily="2" charset="2"/>
              <a:buChar char="l"/>
              <a:tabLst/>
              <a:defRPr/>
            </a:pPr>
            <a:r>
              <a:rPr kumimoji="0" lang="zh-CN" altLang="en-US" sz="2800" b="0" i="0" u="none" strike="noStrike" kern="1200" cap="none" spc="0" normalizeH="0" baseline="0" noProof="0" dirty="0">
                <a:ln>
                  <a:noFill/>
                </a:ln>
                <a:solidFill>
                  <a:srgbClr val="000000"/>
                </a:solidFill>
                <a:effectLst/>
                <a:uLnTx/>
                <a:uFillTx/>
                <a:latin typeface="Arial"/>
                <a:ea typeface="微软雅黑"/>
                <a:cs typeface="+mn-cs"/>
              </a:rPr>
              <a:t>当前版本号，作者 </a:t>
            </a:r>
            <a:r>
              <a:rPr lang="en-US" altLang="zh-CN" sz="2800" dirty="0">
                <a:solidFill>
                  <a:srgbClr val="000000"/>
                </a:solidFill>
                <a:latin typeface="Arial"/>
                <a:ea typeface="微软雅黑"/>
              </a:rPr>
              <a:t>/ </a:t>
            </a:r>
            <a:r>
              <a:rPr kumimoji="0" lang="zh-CN" altLang="en-US" sz="2800" b="0" i="0" u="none" strike="noStrike" kern="1200" cap="none" spc="0" normalizeH="0" baseline="0" noProof="0" dirty="0">
                <a:ln>
                  <a:noFill/>
                </a:ln>
                <a:solidFill>
                  <a:srgbClr val="000000"/>
                </a:solidFill>
                <a:effectLst/>
                <a:uLnTx/>
                <a:uFillTx/>
                <a:latin typeface="Arial"/>
                <a:ea typeface="微软雅黑"/>
                <a:cs typeface="+mn-cs"/>
              </a:rPr>
              <a:t>修改者，完成日期</a:t>
            </a:r>
          </a:p>
          <a:p>
            <a:pPr marL="457200" marR="0" lvl="0" indent="-457200" algn="just" defTabSz="914400" rtl="0" eaLnBrk="1" fontAlgn="auto" latinLnBrk="0" hangingPunct="1">
              <a:lnSpc>
                <a:spcPct val="150000"/>
              </a:lnSpc>
              <a:spcBef>
                <a:spcPts val="0"/>
              </a:spcBef>
              <a:spcAft>
                <a:spcPts val="0"/>
              </a:spcAft>
              <a:buClrTx/>
              <a:buSzTx/>
              <a:buFont typeface="Wingdings" panose="05000000000000000000" pitchFamily="2" charset="2"/>
              <a:buChar char="l"/>
              <a:tabLst/>
              <a:defRPr/>
            </a:pPr>
            <a:r>
              <a:rPr kumimoji="0" lang="zh-CN" altLang="en-US" sz="2800" b="0" i="0" u="none" strike="noStrike" kern="1200" cap="none" spc="0" normalizeH="0" baseline="0" noProof="0" dirty="0">
                <a:ln>
                  <a:noFill/>
                </a:ln>
                <a:solidFill>
                  <a:srgbClr val="000000"/>
                </a:solidFill>
                <a:effectLst/>
                <a:uLnTx/>
                <a:uFillTx/>
                <a:latin typeface="Arial"/>
                <a:ea typeface="微软雅黑"/>
                <a:cs typeface="+mn-cs"/>
              </a:rPr>
              <a:t>版本</a:t>
            </a:r>
            <a:r>
              <a:rPr kumimoji="0" lang="zh-CN" altLang="en-US" sz="2800" b="0" i="0" u="none" strike="noStrike" kern="1200" cap="none" spc="0" normalizeH="0" baseline="0" noProof="0">
                <a:ln>
                  <a:noFill/>
                </a:ln>
                <a:solidFill>
                  <a:srgbClr val="000000"/>
                </a:solidFill>
                <a:effectLst/>
                <a:uLnTx/>
                <a:uFillTx/>
                <a:latin typeface="Arial"/>
                <a:ea typeface="微软雅黑"/>
                <a:cs typeface="+mn-cs"/>
              </a:rPr>
              <a:t>历史信息</a:t>
            </a:r>
            <a:endParaRPr kumimoji="0" lang="en-US" altLang="zh-CN" sz="2800" b="0" i="0" u="none" strike="noStrike" kern="1200" cap="none" spc="0" normalizeH="0" baseline="0" noProof="0" dirty="0">
              <a:ln>
                <a:noFill/>
              </a:ln>
              <a:solidFill>
                <a:srgbClr val="000000"/>
              </a:solidFill>
              <a:effectLst/>
              <a:uLnTx/>
              <a:uFillTx/>
              <a:latin typeface="Arial"/>
              <a:ea typeface="微软雅黑"/>
              <a:cs typeface="+mn-cs"/>
            </a:endParaRPr>
          </a:p>
        </p:txBody>
      </p:sp>
    </p:spTree>
    <p:extLst>
      <p:ext uri="{BB962C8B-B14F-4D97-AF65-F5344CB8AC3E}">
        <p14:creationId xmlns:p14="http://schemas.microsoft.com/office/powerpoint/2010/main" val="17605889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600" dirty="0"/>
              <a:t>程序的版式</a:t>
            </a:r>
          </a:p>
        </p:txBody>
      </p:sp>
      <p:pic>
        <p:nvPicPr>
          <p:cNvPr id="5" name="Picture 2">
            <a:extLst>
              <a:ext uri="{FF2B5EF4-FFF2-40B4-BE49-F238E27FC236}">
                <a16:creationId xmlns:a16="http://schemas.microsoft.com/office/drawing/2014/main" id="{150EE95A-2D86-44C4-BEA6-B5BB50DD3D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5748" y="24493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BE2597F8-B16B-D409-26DE-65DCFF3587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38098" y="174460"/>
            <a:ext cx="699978" cy="699978"/>
          </a:xfrm>
          <a:prstGeom prst="rect">
            <a:avLst/>
          </a:prstGeom>
          <a:noFill/>
          <a:extLst>
            <a:ext uri="{909E8E84-426E-40DD-AFC4-6F175D3DCCD1}">
              <a14:hiddenFill xmlns:a14="http://schemas.microsoft.com/office/drawing/2010/main">
                <a:solidFill>
                  <a:srgbClr val="FFFFFF"/>
                </a:solidFill>
              </a14:hiddenFill>
            </a:ext>
          </a:extLst>
        </p:spPr>
      </p:pic>
      <p:pic>
        <p:nvPicPr>
          <p:cNvPr id="7" name="图片 6">
            <a:extLst>
              <a:ext uri="{FF2B5EF4-FFF2-40B4-BE49-F238E27FC236}">
                <a16:creationId xmlns:a16="http://schemas.microsoft.com/office/drawing/2014/main" id="{EA6C6117-43A6-2509-C497-91F639BFA1DB}"/>
              </a:ext>
            </a:extLst>
          </p:cNvPr>
          <p:cNvPicPr>
            <a:picLocks noChangeAspect="1"/>
          </p:cNvPicPr>
          <p:nvPr/>
        </p:nvPicPr>
        <p:blipFill>
          <a:blip r:embed="rId4"/>
          <a:stretch>
            <a:fillRect/>
          </a:stretch>
        </p:blipFill>
        <p:spPr>
          <a:xfrm>
            <a:off x="669924" y="1165057"/>
            <a:ext cx="10850563" cy="5595888"/>
          </a:xfrm>
          <a:prstGeom prst="rect">
            <a:avLst/>
          </a:prstGeom>
        </p:spPr>
      </p:pic>
    </p:spTree>
    <p:extLst>
      <p:ext uri="{BB962C8B-B14F-4D97-AF65-F5344CB8AC3E}">
        <p14:creationId xmlns:p14="http://schemas.microsoft.com/office/powerpoint/2010/main" val="40905796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600" dirty="0"/>
              <a:t>程序的版式</a:t>
            </a:r>
          </a:p>
        </p:txBody>
      </p:sp>
      <p:pic>
        <p:nvPicPr>
          <p:cNvPr id="5" name="Picture 2">
            <a:extLst>
              <a:ext uri="{FF2B5EF4-FFF2-40B4-BE49-F238E27FC236}">
                <a16:creationId xmlns:a16="http://schemas.microsoft.com/office/drawing/2014/main" id="{150EE95A-2D86-44C4-BEA6-B5BB50DD3D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5748" y="24493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BE2597F8-B16B-D409-26DE-65DCFF3587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38098" y="174460"/>
            <a:ext cx="699978" cy="699978"/>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a:extLst>
              <a:ext uri="{FF2B5EF4-FFF2-40B4-BE49-F238E27FC236}">
                <a16:creationId xmlns:a16="http://schemas.microsoft.com/office/drawing/2014/main" id="{B726AD00-FEB7-4F28-1752-C4417E83EEFC}"/>
              </a:ext>
            </a:extLst>
          </p:cNvPr>
          <p:cNvSpPr txBox="1"/>
          <p:nvPr/>
        </p:nvSpPr>
        <p:spPr>
          <a:xfrm>
            <a:off x="669925" y="1203159"/>
            <a:ext cx="10850562" cy="3893502"/>
          </a:xfrm>
          <a:prstGeom prst="rect">
            <a:avLst/>
          </a:prstGeom>
          <a:noFill/>
        </p:spPr>
        <p:txBody>
          <a:bodyPr wrap="square" rtlCol="0">
            <a:spAutoFit/>
          </a:bodyPr>
          <a:lstStyle/>
          <a:p>
            <a:pPr marR="0" lvl="0" algn="just" defTabSz="914400" rtl="0" eaLnBrk="1" fontAlgn="auto" latinLnBrk="0" hangingPunct="1">
              <a:lnSpc>
                <a:spcPct val="150000"/>
              </a:lnSpc>
              <a:spcBef>
                <a:spcPts val="0"/>
              </a:spcBef>
              <a:spcAft>
                <a:spcPts val="0"/>
              </a:spcAft>
              <a:buClrTx/>
              <a:buSzTx/>
              <a:tabLst/>
              <a:defRPr/>
            </a:pPr>
            <a:r>
              <a:rPr lang="zh-CN" altLang="en-US" sz="2800" b="1" dirty="0">
                <a:solidFill>
                  <a:srgbClr val="000000"/>
                </a:solidFill>
                <a:latin typeface="Arial"/>
                <a:ea typeface="微软雅黑"/>
              </a:rPr>
              <a:t>代码行</a:t>
            </a:r>
            <a:endParaRPr lang="en-US" altLang="zh-CN" sz="2800" b="1" dirty="0">
              <a:solidFill>
                <a:srgbClr val="000000"/>
              </a:solidFill>
              <a:latin typeface="Arial"/>
              <a:ea typeface="微软雅黑"/>
            </a:endParaRPr>
          </a:p>
          <a:p>
            <a:pPr marR="0" lvl="0" algn="just" defTabSz="914400" rtl="0" eaLnBrk="1" fontAlgn="auto" latinLnBrk="0" hangingPunct="1">
              <a:lnSpc>
                <a:spcPct val="150000"/>
              </a:lnSpc>
              <a:spcBef>
                <a:spcPts val="0"/>
              </a:spcBef>
              <a:spcAft>
                <a:spcPts val="0"/>
              </a:spcAft>
              <a:buClrTx/>
              <a:buSzTx/>
              <a:tabLst/>
              <a:defRPr/>
            </a:pPr>
            <a:r>
              <a:rPr kumimoji="0" lang="zh-CN" altLang="en-US" sz="2800" b="1" i="0" u="none" strike="noStrike" kern="1200" cap="none" spc="0" normalizeH="0" baseline="0" noProof="0" dirty="0">
                <a:ln>
                  <a:noFill/>
                </a:ln>
                <a:solidFill>
                  <a:srgbClr val="000000"/>
                </a:solidFill>
                <a:effectLst/>
                <a:uLnTx/>
                <a:uFillTx/>
                <a:latin typeface="Arial"/>
                <a:ea typeface="微软雅黑"/>
                <a:cs typeface="+mn-cs"/>
              </a:rPr>
              <a:t>规则</a:t>
            </a:r>
            <a:endParaRPr kumimoji="0" lang="en-US" altLang="zh-CN" sz="2800" b="1" i="0" u="none" strike="noStrike" kern="1200" cap="none" spc="0" normalizeH="0" baseline="0" noProof="0" dirty="0">
              <a:ln>
                <a:noFill/>
              </a:ln>
              <a:solidFill>
                <a:srgbClr val="000000"/>
              </a:solidFill>
              <a:effectLst/>
              <a:uLnTx/>
              <a:uFillTx/>
              <a:latin typeface="Arial"/>
              <a:ea typeface="微软雅黑"/>
              <a:cs typeface="+mn-cs"/>
            </a:endParaRPr>
          </a:p>
          <a:p>
            <a:pPr marL="514350" marR="0" lvl="0" indent="-514350" algn="just" defTabSz="914400" rtl="0" eaLnBrk="1" fontAlgn="auto" latinLnBrk="0" hangingPunct="1">
              <a:lnSpc>
                <a:spcPct val="150000"/>
              </a:lnSpc>
              <a:spcBef>
                <a:spcPts val="0"/>
              </a:spcBef>
              <a:spcAft>
                <a:spcPts val="0"/>
              </a:spcAft>
              <a:buClrTx/>
              <a:buSzTx/>
              <a:buFont typeface="+mj-lt"/>
              <a:buAutoNum type="arabicPeriod"/>
              <a:tabLst/>
              <a:defRPr/>
            </a:pPr>
            <a:r>
              <a:rPr kumimoji="0" lang="zh-CN" altLang="en-US" sz="2800" b="0" i="0" u="none" strike="noStrike" kern="1200" cap="none" spc="0" normalizeH="0" baseline="0" noProof="0" dirty="0">
                <a:ln>
                  <a:noFill/>
                </a:ln>
                <a:solidFill>
                  <a:srgbClr val="000000"/>
                </a:solidFill>
                <a:effectLst/>
                <a:uLnTx/>
                <a:uFillTx/>
                <a:latin typeface="Arial"/>
                <a:ea typeface="微软雅黑"/>
                <a:cs typeface="+mn-cs"/>
              </a:rPr>
              <a:t>一行代码只做一件事情，如只定义一个变量，或只写一条语句</a:t>
            </a:r>
            <a:r>
              <a:rPr lang="zh-CN" altLang="en-US" sz="2800" dirty="0">
                <a:solidFill>
                  <a:srgbClr val="000000"/>
                </a:solidFill>
                <a:latin typeface="Arial"/>
                <a:ea typeface="微软雅黑"/>
              </a:rPr>
              <a:t>。</a:t>
            </a:r>
            <a:r>
              <a:rPr kumimoji="0" lang="zh-CN" altLang="en-US" sz="2800" b="0" i="0" u="none" strike="noStrike" kern="1200" cap="none" spc="0" normalizeH="0" baseline="0" noProof="0" dirty="0">
                <a:ln>
                  <a:noFill/>
                </a:ln>
                <a:solidFill>
                  <a:srgbClr val="000000"/>
                </a:solidFill>
                <a:effectLst/>
                <a:uLnTx/>
                <a:uFillTx/>
                <a:latin typeface="Arial"/>
                <a:ea typeface="微软雅黑"/>
                <a:cs typeface="+mn-cs"/>
              </a:rPr>
              <a:t>这样的代码容易阅读，并且方便于写注释。</a:t>
            </a:r>
            <a:endParaRPr kumimoji="0" lang="en-US" altLang="zh-CN" sz="2800" b="0" i="0" u="none" strike="noStrike" kern="1200" cap="none" spc="0" normalizeH="0" baseline="0" noProof="0" dirty="0">
              <a:ln>
                <a:noFill/>
              </a:ln>
              <a:solidFill>
                <a:srgbClr val="000000"/>
              </a:solidFill>
              <a:effectLst/>
              <a:uLnTx/>
              <a:uFillTx/>
              <a:latin typeface="Arial"/>
              <a:ea typeface="微软雅黑"/>
              <a:cs typeface="+mn-cs"/>
            </a:endParaRPr>
          </a:p>
          <a:p>
            <a:pPr marL="514350" marR="0" lvl="0" indent="-514350" algn="just" defTabSz="914400" rtl="0" eaLnBrk="1" fontAlgn="auto" latinLnBrk="0" hangingPunct="1">
              <a:lnSpc>
                <a:spcPct val="150000"/>
              </a:lnSpc>
              <a:spcBef>
                <a:spcPts val="0"/>
              </a:spcBef>
              <a:spcAft>
                <a:spcPts val="0"/>
              </a:spcAft>
              <a:buClrTx/>
              <a:buSzTx/>
              <a:buFont typeface="+mj-lt"/>
              <a:buAutoNum type="arabicPeriod"/>
              <a:tabLst/>
              <a:defRPr/>
            </a:pPr>
            <a:r>
              <a:rPr lang="en-US" altLang="zh-CN" sz="2800" dirty="0">
                <a:solidFill>
                  <a:srgbClr val="000000"/>
                </a:solidFill>
                <a:latin typeface="Arial"/>
                <a:ea typeface="微软雅黑"/>
              </a:rPr>
              <a:t>i</a:t>
            </a:r>
            <a:r>
              <a:rPr kumimoji="0" lang="en-US" altLang="zh-CN" sz="2800" b="0" i="0" u="none" strike="noStrike" kern="1200" cap="none" spc="0" normalizeH="0" baseline="0" noProof="0" dirty="0">
                <a:ln>
                  <a:noFill/>
                </a:ln>
                <a:solidFill>
                  <a:srgbClr val="000000"/>
                </a:solidFill>
                <a:effectLst/>
                <a:uLnTx/>
                <a:uFillTx/>
                <a:latin typeface="Arial"/>
                <a:ea typeface="微软雅黑"/>
                <a:cs typeface="+mn-cs"/>
              </a:rPr>
              <a:t>f</a:t>
            </a:r>
            <a:r>
              <a:rPr lang="zh-CN" altLang="en-US" sz="2800" dirty="0">
                <a:solidFill>
                  <a:srgbClr val="000000"/>
                </a:solidFill>
                <a:latin typeface="Arial"/>
                <a:ea typeface="微软雅黑"/>
              </a:rPr>
              <a:t> </a:t>
            </a:r>
            <a:r>
              <a:rPr lang="en-US" altLang="zh-CN" sz="2800" dirty="0">
                <a:solidFill>
                  <a:srgbClr val="000000"/>
                </a:solidFill>
                <a:latin typeface="Arial"/>
                <a:ea typeface="微软雅黑"/>
              </a:rPr>
              <a:t>/</a:t>
            </a:r>
            <a:r>
              <a:rPr lang="zh-CN" altLang="en-US" sz="2800" dirty="0">
                <a:solidFill>
                  <a:srgbClr val="000000"/>
                </a:solidFill>
                <a:latin typeface="Arial"/>
                <a:ea typeface="微软雅黑"/>
              </a:rPr>
              <a:t> </a:t>
            </a:r>
            <a:r>
              <a:rPr kumimoji="0" lang="en-US" altLang="zh-CN" sz="2800" b="0" i="0" u="none" strike="noStrike" kern="1200" cap="none" spc="0" normalizeH="0" baseline="0" noProof="0" dirty="0">
                <a:ln>
                  <a:noFill/>
                </a:ln>
                <a:solidFill>
                  <a:srgbClr val="000000"/>
                </a:solidFill>
                <a:effectLst/>
                <a:uLnTx/>
                <a:uFillTx/>
                <a:latin typeface="Arial"/>
                <a:ea typeface="微软雅黑"/>
                <a:cs typeface="+mn-cs"/>
              </a:rPr>
              <a:t>for</a:t>
            </a:r>
            <a:r>
              <a:rPr lang="zh-CN" altLang="en-US" sz="2800" dirty="0">
                <a:solidFill>
                  <a:srgbClr val="000000"/>
                </a:solidFill>
                <a:latin typeface="Arial"/>
                <a:ea typeface="微软雅黑"/>
              </a:rPr>
              <a:t> </a:t>
            </a:r>
            <a:r>
              <a:rPr lang="en-US" altLang="zh-CN" sz="2800" dirty="0">
                <a:solidFill>
                  <a:srgbClr val="000000"/>
                </a:solidFill>
                <a:latin typeface="Arial"/>
                <a:ea typeface="微软雅黑"/>
              </a:rPr>
              <a:t>/</a:t>
            </a:r>
            <a:r>
              <a:rPr lang="zh-CN" altLang="en-US" sz="2800" dirty="0">
                <a:solidFill>
                  <a:srgbClr val="000000"/>
                </a:solidFill>
                <a:latin typeface="Arial"/>
                <a:ea typeface="微软雅黑"/>
              </a:rPr>
              <a:t> </a:t>
            </a:r>
            <a:r>
              <a:rPr kumimoji="0" lang="en-US" altLang="zh-CN" sz="2800" b="0" i="0" u="none" strike="noStrike" kern="1200" cap="none" spc="0" normalizeH="0" baseline="0" noProof="0" dirty="0">
                <a:ln>
                  <a:noFill/>
                </a:ln>
                <a:solidFill>
                  <a:srgbClr val="000000"/>
                </a:solidFill>
                <a:effectLst/>
                <a:uLnTx/>
                <a:uFillTx/>
                <a:latin typeface="Arial"/>
                <a:ea typeface="微软雅黑"/>
                <a:cs typeface="+mn-cs"/>
              </a:rPr>
              <a:t>while</a:t>
            </a:r>
            <a:r>
              <a:rPr lang="zh-CN" altLang="en-US" sz="2800" dirty="0">
                <a:solidFill>
                  <a:srgbClr val="000000"/>
                </a:solidFill>
                <a:latin typeface="Arial"/>
                <a:ea typeface="微软雅黑"/>
              </a:rPr>
              <a:t> </a:t>
            </a:r>
            <a:r>
              <a:rPr lang="en-US" altLang="zh-CN" sz="2800" dirty="0">
                <a:solidFill>
                  <a:srgbClr val="000000"/>
                </a:solidFill>
                <a:latin typeface="Arial"/>
                <a:ea typeface="微软雅黑"/>
              </a:rPr>
              <a:t>/</a:t>
            </a:r>
            <a:r>
              <a:rPr lang="zh-CN" altLang="en-US" sz="2800" dirty="0">
                <a:solidFill>
                  <a:srgbClr val="000000"/>
                </a:solidFill>
                <a:latin typeface="Arial"/>
                <a:ea typeface="微软雅黑"/>
              </a:rPr>
              <a:t> </a:t>
            </a:r>
            <a:r>
              <a:rPr kumimoji="0" lang="en-US" altLang="zh-CN" sz="2800" b="0" i="0" u="none" strike="noStrike" kern="1200" cap="none" spc="0" normalizeH="0" baseline="0" noProof="0" dirty="0">
                <a:ln>
                  <a:noFill/>
                </a:ln>
                <a:solidFill>
                  <a:srgbClr val="000000"/>
                </a:solidFill>
                <a:effectLst/>
                <a:uLnTx/>
                <a:uFillTx/>
                <a:latin typeface="Arial"/>
                <a:ea typeface="微软雅黑"/>
                <a:cs typeface="+mn-cs"/>
              </a:rPr>
              <a:t>do </a:t>
            </a:r>
            <a:r>
              <a:rPr kumimoji="0" lang="zh-CN" altLang="en-US" sz="2800" b="0" i="0" u="none" strike="noStrike" kern="1200" cap="none" spc="0" normalizeH="0" baseline="0" noProof="0" dirty="0">
                <a:ln>
                  <a:noFill/>
                </a:ln>
                <a:solidFill>
                  <a:srgbClr val="000000"/>
                </a:solidFill>
                <a:effectLst/>
                <a:uLnTx/>
                <a:uFillTx/>
                <a:latin typeface="Arial"/>
                <a:ea typeface="微软雅黑"/>
                <a:cs typeface="+mn-cs"/>
              </a:rPr>
              <a:t>等语句自占一行，执行语句</a:t>
            </a:r>
            <a:r>
              <a:rPr kumimoji="0" lang="zh-CN" altLang="en-US" sz="2800" b="1" i="0" u="none" strike="noStrike" kern="1200" cap="none" spc="0" normalizeH="0" baseline="0" noProof="0" dirty="0">
                <a:ln>
                  <a:noFill/>
                </a:ln>
                <a:solidFill>
                  <a:srgbClr val="000000"/>
                </a:solidFill>
                <a:effectLst/>
                <a:uLnTx/>
                <a:uFillTx/>
                <a:latin typeface="Arial"/>
                <a:ea typeface="微软雅黑"/>
                <a:cs typeface="+mn-cs"/>
              </a:rPr>
              <a:t>不得紧跟其后</a:t>
            </a:r>
            <a:r>
              <a:rPr kumimoji="0" lang="zh-CN" altLang="en-US" sz="2800" b="0" i="0" u="none" strike="noStrike" kern="1200" cap="none" spc="0" normalizeH="0" baseline="0" noProof="0" dirty="0">
                <a:ln>
                  <a:noFill/>
                </a:ln>
                <a:solidFill>
                  <a:srgbClr val="000000"/>
                </a:solidFill>
                <a:effectLst/>
                <a:uLnTx/>
                <a:uFillTx/>
                <a:latin typeface="Arial"/>
                <a:ea typeface="微软雅黑"/>
                <a:cs typeface="+mn-cs"/>
              </a:rPr>
              <a:t>。不论执行语句有多少都要加 </a:t>
            </a:r>
            <a:r>
              <a:rPr kumimoji="0" lang="en-US" altLang="zh-CN" sz="2800" b="0" i="0" u="none" strike="noStrike" kern="1200" cap="none" spc="0" normalizeH="0" baseline="0" noProof="0" dirty="0">
                <a:ln>
                  <a:noFill/>
                </a:ln>
                <a:solidFill>
                  <a:srgbClr val="000000"/>
                </a:solidFill>
                <a:effectLst/>
                <a:uLnTx/>
                <a:uFillTx/>
                <a:latin typeface="Arial"/>
                <a:ea typeface="微软雅黑"/>
                <a:cs typeface="+mn-cs"/>
              </a:rPr>
              <a:t>{ }</a:t>
            </a:r>
            <a:r>
              <a:rPr kumimoji="0" lang="zh-CN" altLang="en-US" sz="2800" b="0" i="0" u="none" strike="noStrike" kern="1200" cap="none" spc="0" normalizeH="0" baseline="0" noProof="0" dirty="0">
                <a:ln>
                  <a:noFill/>
                </a:ln>
                <a:solidFill>
                  <a:srgbClr val="000000"/>
                </a:solidFill>
                <a:effectLst/>
                <a:uLnTx/>
                <a:uFillTx/>
                <a:latin typeface="Arial"/>
                <a:ea typeface="微软雅黑"/>
                <a:cs typeface="+mn-cs"/>
              </a:rPr>
              <a:t>。这样可以防止书写失误。</a:t>
            </a:r>
            <a:endParaRPr kumimoji="0" lang="en-US" altLang="zh-CN" sz="2800" b="0" i="0" u="none" strike="noStrike" kern="1200" cap="none" spc="0" normalizeH="0" baseline="0" noProof="0" dirty="0">
              <a:ln>
                <a:noFill/>
              </a:ln>
              <a:solidFill>
                <a:srgbClr val="000000"/>
              </a:solidFill>
              <a:effectLst/>
              <a:uLnTx/>
              <a:uFillTx/>
              <a:latin typeface="Arial"/>
              <a:ea typeface="微软雅黑"/>
              <a:cs typeface="+mn-cs"/>
            </a:endParaRPr>
          </a:p>
        </p:txBody>
      </p:sp>
    </p:spTree>
    <p:extLst>
      <p:ext uri="{BB962C8B-B14F-4D97-AF65-F5344CB8AC3E}">
        <p14:creationId xmlns:p14="http://schemas.microsoft.com/office/powerpoint/2010/main" val="3346415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79D6D30E-ED02-7908-E9B2-E22BDD3CF2CF}"/>
              </a:ext>
            </a:extLst>
          </p:cNvPr>
          <p:cNvPicPr>
            <a:picLocks noChangeAspect="1"/>
          </p:cNvPicPr>
          <p:nvPr/>
        </p:nvPicPr>
        <p:blipFill>
          <a:blip r:embed="rId2"/>
          <a:stretch>
            <a:fillRect/>
          </a:stretch>
        </p:blipFill>
        <p:spPr>
          <a:xfrm>
            <a:off x="669924" y="3747372"/>
            <a:ext cx="9436602" cy="2827839"/>
          </a:xfrm>
          <a:prstGeom prst="rect">
            <a:avLst/>
          </a:prstGeom>
        </p:spPr>
      </p:pic>
      <p:sp>
        <p:nvSpPr>
          <p:cNvPr id="2" name="标题 1"/>
          <p:cNvSpPr>
            <a:spLocks noGrp="1"/>
          </p:cNvSpPr>
          <p:nvPr>
            <p:ph type="title"/>
          </p:nvPr>
        </p:nvSpPr>
        <p:spPr/>
        <p:txBody>
          <a:bodyPr>
            <a:normAutofit/>
          </a:bodyPr>
          <a:lstStyle/>
          <a:p>
            <a:r>
              <a:rPr lang="zh-CN" altLang="en-US" sz="3600" dirty="0"/>
              <a:t>程序的版式</a:t>
            </a:r>
          </a:p>
        </p:txBody>
      </p:sp>
      <p:pic>
        <p:nvPicPr>
          <p:cNvPr id="5" name="Picture 2">
            <a:extLst>
              <a:ext uri="{FF2B5EF4-FFF2-40B4-BE49-F238E27FC236}">
                <a16:creationId xmlns:a16="http://schemas.microsoft.com/office/drawing/2014/main" id="{150EE95A-2D86-44C4-BEA6-B5BB50DD3D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45748" y="24493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BE2597F8-B16B-D409-26DE-65DCFF35873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38098" y="174460"/>
            <a:ext cx="699978" cy="699978"/>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a:extLst>
              <a:ext uri="{FF2B5EF4-FFF2-40B4-BE49-F238E27FC236}">
                <a16:creationId xmlns:a16="http://schemas.microsoft.com/office/drawing/2014/main" id="{B726AD00-FEB7-4F28-1752-C4417E83EEFC}"/>
              </a:ext>
            </a:extLst>
          </p:cNvPr>
          <p:cNvSpPr txBox="1"/>
          <p:nvPr/>
        </p:nvSpPr>
        <p:spPr>
          <a:xfrm>
            <a:off x="669925" y="1203159"/>
            <a:ext cx="10850562" cy="661848"/>
          </a:xfrm>
          <a:prstGeom prst="rect">
            <a:avLst/>
          </a:prstGeom>
          <a:noFill/>
        </p:spPr>
        <p:txBody>
          <a:bodyPr wrap="square" rtlCol="0">
            <a:spAutoFit/>
          </a:bodyPr>
          <a:lstStyle/>
          <a:p>
            <a:pPr marR="0" lvl="0" algn="just" defTabSz="914400" rtl="0" eaLnBrk="1" fontAlgn="auto" latinLnBrk="0" hangingPunct="1">
              <a:lnSpc>
                <a:spcPct val="150000"/>
              </a:lnSpc>
              <a:spcBef>
                <a:spcPts val="0"/>
              </a:spcBef>
              <a:spcAft>
                <a:spcPts val="0"/>
              </a:spcAft>
              <a:buClrTx/>
              <a:buSzTx/>
              <a:tabLst/>
              <a:defRPr/>
            </a:pPr>
            <a:r>
              <a:rPr kumimoji="0" lang="zh-CN" altLang="en-US" sz="2800" b="1" i="0" u="none" strike="noStrike" kern="1200" cap="none" spc="0" normalizeH="0" baseline="0" noProof="0" dirty="0">
                <a:ln>
                  <a:noFill/>
                </a:ln>
                <a:solidFill>
                  <a:srgbClr val="000000"/>
                </a:solidFill>
                <a:effectLst/>
                <a:uLnTx/>
                <a:uFillTx/>
                <a:latin typeface="Arial"/>
                <a:ea typeface="微软雅黑"/>
                <a:cs typeface="+mn-cs"/>
              </a:rPr>
              <a:t>风格不良的代码</a:t>
            </a:r>
            <a:endParaRPr kumimoji="0" lang="en-US" altLang="zh-CN" sz="2800" b="0" i="0" u="none" strike="noStrike" kern="1200" cap="none" spc="0" normalizeH="0" baseline="0" noProof="0" dirty="0">
              <a:ln>
                <a:noFill/>
              </a:ln>
              <a:solidFill>
                <a:srgbClr val="000000"/>
              </a:solidFill>
              <a:effectLst/>
              <a:uLnTx/>
              <a:uFillTx/>
              <a:latin typeface="Arial"/>
              <a:ea typeface="微软雅黑"/>
              <a:cs typeface="+mn-cs"/>
            </a:endParaRPr>
          </a:p>
        </p:txBody>
      </p:sp>
      <p:pic>
        <p:nvPicPr>
          <p:cNvPr id="3" name="图片 2">
            <a:extLst>
              <a:ext uri="{FF2B5EF4-FFF2-40B4-BE49-F238E27FC236}">
                <a16:creationId xmlns:a16="http://schemas.microsoft.com/office/drawing/2014/main" id="{1058C390-0889-FDB1-F136-9018B026ED3A}"/>
              </a:ext>
            </a:extLst>
          </p:cNvPr>
          <p:cNvPicPr>
            <a:picLocks noChangeAspect="1"/>
          </p:cNvPicPr>
          <p:nvPr/>
        </p:nvPicPr>
        <p:blipFill>
          <a:blip r:embed="rId5"/>
          <a:stretch>
            <a:fillRect/>
          </a:stretch>
        </p:blipFill>
        <p:spPr>
          <a:xfrm>
            <a:off x="4667773" y="1203160"/>
            <a:ext cx="6852713" cy="2544212"/>
          </a:xfrm>
          <a:prstGeom prst="rect">
            <a:avLst/>
          </a:prstGeom>
        </p:spPr>
      </p:pic>
    </p:spTree>
    <p:extLst>
      <p:ext uri="{BB962C8B-B14F-4D97-AF65-F5344CB8AC3E}">
        <p14:creationId xmlns:p14="http://schemas.microsoft.com/office/powerpoint/2010/main" val="11032033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600" dirty="0"/>
              <a:t>程序的版式</a:t>
            </a:r>
          </a:p>
        </p:txBody>
      </p:sp>
      <p:pic>
        <p:nvPicPr>
          <p:cNvPr id="5" name="Picture 2">
            <a:extLst>
              <a:ext uri="{FF2B5EF4-FFF2-40B4-BE49-F238E27FC236}">
                <a16:creationId xmlns:a16="http://schemas.microsoft.com/office/drawing/2014/main" id="{150EE95A-2D86-44C4-BEA6-B5BB50DD3D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5748" y="24493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BE2597F8-B16B-D409-26DE-65DCFF3587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38098" y="174460"/>
            <a:ext cx="699978" cy="699978"/>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a:extLst>
              <a:ext uri="{FF2B5EF4-FFF2-40B4-BE49-F238E27FC236}">
                <a16:creationId xmlns:a16="http://schemas.microsoft.com/office/drawing/2014/main" id="{B726AD00-FEB7-4F28-1752-C4417E83EEFC}"/>
              </a:ext>
            </a:extLst>
          </p:cNvPr>
          <p:cNvSpPr txBox="1"/>
          <p:nvPr/>
        </p:nvSpPr>
        <p:spPr>
          <a:xfrm>
            <a:off x="669925" y="1203159"/>
            <a:ext cx="10850562" cy="661848"/>
          </a:xfrm>
          <a:prstGeom prst="rect">
            <a:avLst/>
          </a:prstGeom>
          <a:noFill/>
        </p:spPr>
        <p:txBody>
          <a:bodyPr wrap="square" rtlCol="0">
            <a:spAutoFit/>
          </a:bodyPr>
          <a:lstStyle/>
          <a:p>
            <a:pPr marR="0" lvl="0" algn="just" defTabSz="914400" rtl="0" eaLnBrk="1" fontAlgn="auto" latinLnBrk="0" hangingPunct="1">
              <a:lnSpc>
                <a:spcPct val="150000"/>
              </a:lnSpc>
              <a:spcBef>
                <a:spcPts val="0"/>
              </a:spcBef>
              <a:spcAft>
                <a:spcPts val="0"/>
              </a:spcAft>
              <a:buClrTx/>
              <a:buSzTx/>
              <a:tabLst/>
              <a:defRPr/>
            </a:pPr>
            <a:r>
              <a:rPr kumimoji="0" lang="zh-CN" altLang="en-US" sz="2800" b="1" i="0" u="none" strike="noStrike" kern="1200" cap="none" spc="0" normalizeH="0" baseline="0" noProof="0" dirty="0">
                <a:ln>
                  <a:noFill/>
                </a:ln>
                <a:solidFill>
                  <a:srgbClr val="000000"/>
                </a:solidFill>
                <a:effectLst/>
                <a:uLnTx/>
                <a:uFillTx/>
                <a:latin typeface="Arial"/>
                <a:ea typeface="微软雅黑"/>
                <a:cs typeface="+mn-cs"/>
              </a:rPr>
              <a:t>风格良好的代码</a:t>
            </a:r>
            <a:endParaRPr kumimoji="0" lang="en-US" altLang="zh-CN" sz="2800" b="0" i="0" u="none" strike="noStrike" kern="1200" cap="none" spc="0" normalizeH="0" baseline="0" noProof="0" dirty="0">
              <a:ln>
                <a:noFill/>
              </a:ln>
              <a:solidFill>
                <a:srgbClr val="000000"/>
              </a:solidFill>
              <a:effectLst/>
              <a:uLnTx/>
              <a:uFillTx/>
              <a:latin typeface="Arial"/>
              <a:ea typeface="微软雅黑"/>
              <a:cs typeface="+mn-cs"/>
            </a:endParaRPr>
          </a:p>
        </p:txBody>
      </p:sp>
      <p:pic>
        <p:nvPicPr>
          <p:cNvPr id="4" name="图片 3">
            <a:extLst>
              <a:ext uri="{FF2B5EF4-FFF2-40B4-BE49-F238E27FC236}">
                <a16:creationId xmlns:a16="http://schemas.microsoft.com/office/drawing/2014/main" id="{78971605-BD3D-43D6-CE74-F0E7232AB83D}"/>
              </a:ext>
            </a:extLst>
          </p:cNvPr>
          <p:cNvPicPr>
            <a:picLocks noChangeAspect="1"/>
          </p:cNvPicPr>
          <p:nvPr/>
        </p:nvPicPr>
        <p:blipFill>
          <a:blip r:embed="rId4"/>
          <a:stretch>
            <a:fillRect/>
          </a:stretch>
        </p:blipFill>
        <p:spPr>
          <a:xfrm>
            <a:off x="4644375" y="1273630"/>
            <a:ext cx="6876112" cy="5095086"/>
          </a:xfrm>
          <a:prstGeom prst="rect">
            <a:avLst/>
          </a:prstGeom>
        </p:spPr>
      </p:pic>
      <p:pic>
        <p:nvPicPr>
          <p:cNvPr id="9" name="图片 8">
            <a:extLst>
              <a:ext uri="{FF2B5EF4-FFF2-40B4-BE49-F238E27FC236}">
                <a16:creationId xmlns:a16="http://schemas.microsoft.com/office/drawing/2014/main" id="{8EE0FE05-1C16-F4C9-5333-B677DF0D482A}"/>
              </a:ext>
            </a:extLst>
          </p:cNvPr>
          <p:cNvPicPr>
            <a:picLocks noChangeAspect="1"/>
          </p:cNvPicPr>
          <p:nvPr/>
        </p:nvPicPr>
        <p:blipFill>
          <a:blip r:embed="rId5"/>
          <a:stretch>
            <a:fillRect/>
          </a:stretch>
        </p:blipFill>
        <p:spPr>
          <a:xfrm>
            <a:off x="663310" y="1969155"/>
            <a:ext cx="3507637" cy="4643914"/>
          </a:xfrm>
          <a:prstGeom prst="rect">
            <a:avLst/>
          </a:prstGeom>
        </p:spPr>
      </p:pic>
    </p:spTree>
    <p:extLst>
      <p:ext uri="{BB962C8B-B14F-4D97-AF65-F5344CB8AC3E}">
        <p14:creationId xmlns:p14="http://schemas.microsoft.com/office/powerpoint/2010/main" val="16258644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600" dirty="0"/>
              <a:t>程序的版式</a:t>
            </a:r>
          </a:p>
        </p:txBody>
      </p:sp>
      <p:pic>
        <p:nvPicPr>
          <p:cNvPr id="5" name="Picture 2">
            <a:extLst>
              <a:ext uri="{FF2B5EF4-FFF2-40B4-BE49-F238E27FC236}">
                <a16:creationId xmlns:a16="http://schemas.microsoft.com/office/drawing/2014/main" id="{150EE95A-2D86-44C4-BEA6-B5BB50DD3D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5748" y="24493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BE2597F8-B16B-D409-26DE-65DCFF3587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38098" y="174460"/>
            <a:ext cx="699978" cy="699978"/>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a:extLst>
              <a:ext uri="{FF2B5EF4-FFF2-40B4-BE49-F238E27FC236}">
                <a16:creationId xmlns:a16="http://schemas.microsoft.com/office/drawing/2014/main" id="{B726AD00-FEB7-4F28-1752-C4417E83EEFC}"/>
              </a:ext>
            </a:extLst>
          </p:cNvPr>
          <p:cNvSpPr txBox="1"/>
          <p:nvPr/>
        </p:nvSpPr>
        <p:spPr>
          <a:xfrm>
            <a:off x="669925" y="1203159"/>
            <a:ext cx="10850562" cy="3893502"/>
          </a:xfrm>
          <a:prstGeom prst="rect">
            <a:avLst/>
          </a:prstGeom>
          <a:noFill/>
        </p:spPr>
        <p:txBody>
          <a:bodyPr wrap="square" rtlCol="0">
            <a:spAutoFit/>
          </a:bodyPr>
          <a:lstStyle/>
          <a:p>
            <a:pPr marR="0" lvl="0" algn="just" defTabSz="914400" rtl="0" eaLnBrk="1" fontAlgn="auto" latinLnBrk="0" hangingPunct="1">
              <a:lnSpc>
                <a:spcPct val="150000"/>
              </a:lnSpc>
              <a:spcBef>
                <a:spcPts val="0"/>
              </a:spcBef>
              <a:spcAft>
                <a:spcPts val="0"/>
              </a:spcAft>
              <a:buClrTx/>
              <a:buSzTx/>
              <a:tabLst/>
              <a:defRPr/>
            </a:pPr>
            <a:r>
              <a:rPr lang="zh-CN" altLang="en-US" sz="2800" b="1" dirty="0">
                <a:solidFill>
                  <a:srgbClr val="000000"/>
                </a:solidFill>
                <a:latin typeface="Arial"/>
                <a:ea typeface="微软雅黑"/>
              </a:rPr>
              <a:t>代码行</a:t>
            </a:r>
            <a:endParaRPr lang="en-US" altLang="zh-CN" sz="2800" b="1" dirty="0">
              <a:solidFill>
                <a:srgbClr val="000000"/>
              </a:solidFill>
              <a:latin typeface="Arial"/>
              <a:ea typeface="微软雅黑"/>
            </a:endParaRPr>
          </a:p>
          <a:p>
            <a:pPr marR="0" lvl="0" algn="just" defTabSz="914400" rtl="0" eaLnBrk="1" fontAlgn="auto" latinLnBrk="0" hangingPunct="1">
              <a:lnSpc>
                <a:spcPct val="150000"/>
              </a:lnSpc>
              <a:spcBef>
                <a:spcPts val="0"/>
              </a:spcBef>
              <a:spcAft>
                <a:spcPts val="0"/>
              </a:spcAft>
              <a:buClrTx/>
              <a:buSzTx/>
              <a:tabLst/>
              <a:defRPr/>
            </a:pPr>
            <a:r>
              <a:rPr lang="zh-CN" altLang="en-US" sz="2800" b="1" dirty="0">
                <a:solidFill>
                  <a:srgbClr val="000000"/>
                </a:solidFill>
                <a:latin typeface="Arial"/>
                <a:ea typeface="微软雅黑"/>
              </a:rPr>
              <a:t>建议</a:t>
            </a:r>
            <a:endParaRPr kumimoji="0" lang="en-US" altLang="zh-CN" sz="2800" b="1" i="0" u="none" strike="noStrike" kern="1200" cap="none" spc="0" normalizeH="0" baseline="0" noProof="0" dirty="0">
              <a:ln>
                <a:noFill/>
              </a:ln>
              <a:solidFill>
                <a:srgbClr val="000000"/>
              </a:solidFill>
              <a:effectLst/>
              <a:uLnTx/>
              <a:uFillTx/>
              <a:latin typeface="Arial"/>
              <a:ea typeface="微软雅黑"/>
              <a:cs typeface="+mn-cs"/>
            </a:endParaRPr>
          </a:p>
          <a:p>
            <a:pPr marR="0" lvl="0" algn="just" defTabSz="914400" rtl="0" eaLnBrk="1" fontAlgn="auto" latinLnBrk="0" hangingPunct="1">
              <a:lnSpc>
                <a:spcPct val="150000"/>
              </a:lnSpc>
              <a:spcBef>
                <a:spcPts val="0"/>
              </a:spcBef>
              <a:spcAft>
                <a:spcPts val="0"/>
              </a:spcAft>
              <a:buClrTx/>
              <a:buSzTx/>
              <a:tabLst/>
              <a:defRPr/>
            </a:pPr>
            <a:r>
              <a:rPr kumimoji="0" lang="zh-CN" altLang="en-US" sz="2800" b="0" i="0" u="none" strike="noStrike" kern="1200" cap="none" spc="0" normalizeH="0" baseline="0" noProof="0" dirty="0">
                <a:ln>
                  <a:noFill/>
                </a:ln>
                <a:solidFill>
                  <a:srgbClr val="000000"/>
                </a:solidFill>
                <a:effectLst/>
                <a:uLnTx/>
                <a:uFillTx/>
                <a:latin typeface="Arial"/>
                <a:ea typeface="微软雅黑"/>
                <a:cs typeface="+mn-cs"/>
              </a:rPr>
              <a:t>尽可能在定义变量的同时初始化该变量（就近原则）如果变量的引用处和其定义处相隔比较远，变量的初始化很容易被忘记。如果引用了未被初始化的变量，可能会导致程序错误。本建议可以减少隐患。</a:t>
            </a:r>
            <a:endParaRPr kumimoji="0" lang="en-US" altLang="zh-CN" sz="2800" b="0" i="0" u="none" strike="noStrike" kern="1200" cap="none" spc="0" normalizeH="0" baseline="0" noProof="0" dirty="0">
              <a:ln>
                <a:noFill/>
              </a:ln>
              <a:solidFill>
                <a:srgbClr val="000000"/>
              </a:solidFill>
              <a:effectLst/>
              <a:uLnTx/>
              <a:uFillTx/>
              <a:latin typeface="Arial"/>
              <a:ea typeface="微软雅黑"/>
              <a:cs typeface="+mn-cs"/>
            </a:endParaRPr>
          </a:p>
        </p:txBody>
      </p:sp>
    </p:spTree>
    <p:extLst>
      <p:ext uri="{BB962C8B-B14F-4D97-AF65-F5344CB8AC3E}">
        <p14:creationId xmlns:p14="http://schemas.microsoft.com/office/powerpoint/2010/main" val="37938879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600" dirty="0"/>
              <a:t>程序的版式</a:t>
            </a:r>
          </a:p>
        </p:txBody>
      </p:sp>
      <p:pic>
        <p:nvPicPr>
          <p:cNvPr id="5" name="Picture 2">
            <a:extLst>
              <a:ext uri="{FF2B5EF4-FFF2-40B4-BE49-F238E27FC236}">
                <a16:creationId xmlns:a16="http://schemas.microsoft.com/office/drawing/2014/main" id="{150EE95A-2D86-44C4-BEA6-B5BB50DD3D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5748" y="24493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BE2597F8-B16B-D409-26DE-65DCFF3587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38098" y="174460"/>
            <a:ext cx="699978" cy="699978"/>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a:extLst>
              <a:ext uri="{FF2B5EF4-FFF2-40B4-BE49-F238E27FC236}">
                <a16:creationId xmlns:a16="http://schemas.microsoft.com/office/drawing/2014/main" id="{B726AD00-FEB7-4F28-1752-C4417E83EEFC}"/>
              </a:ext>
            </a:extLst>
          </p:cNvPr>
          <p:cNvSpPr txBox="1"/>
          <p:nvPr/>
        </p:nvSpPr>
        <p:spPr>
          <a:xfrm>
            <a:off x="669925" y="1203159"/>
            <a:ext cx="10850562" cy="661848"/>
          </a:xfrm>
          <a:prstGeom prst="rect">
            <a:avLst/>
          </a:prstGeom>
          <a:noFill/>
        </p:spPr>
        <p:txBody>
          <a:bodyPr wrap="square" rtlCol="0">
            <a:spAutoFit/>
          </a:bodyPr>
          <a:lstStyle/>
          <a:p>
            <a:pPr marR="0" lvl="0" algn="just" defTabSz="914400" rtl="0" eaLnBrk="1" fontAlgn="auto" latinLnBrk="0" hangingPunct="1">
              <a:lnSpc>
                <a:spcPct val="150000"/>
              </a:lnSpc>
              <a:spcBef>
                <a:spcPts val="0"/>
              </a:spcBef>
              <a:spcAft>
                <a:spcPts val="0"/>
              </a:spcAft>
              <a:buClrTx/>
              <a:buSzTx/>
              <a:tabLst/>
              <a:defRPr/>
            </a:pPr>
            <a:r>
              <a:rPr lang="zh-CN" altLang="en-US" sz="2800" b="1" dirty="0">
                <a:solidFill>
                  <a:srgbClr val="000000"/>
                </a:solidFill>
                <a:latin typeface="Arial"/>
                <a:ea typeface="微软雅黑"/>
              </a:rPr>
              <a:t>代码行的空格</a:t>
            </a:r>
            <a:endParaRPr lang="en-US" altLang="zh-CN" sz="2800" b="1" dirty="0">
              <a:solidFill>
                <a:srgbClr val="000000"/>
              </a:solidFill>
              <a:latin typeface="Arial"/>
              <a:ea typeface="微软雅黑"/>
            </a:endParaRPr>
          </a:p>
        </p:txBody>
      </p:sp>
      <p:pic>
        <p:nvPicPr>
          <p:cNvPr id="3" name="图片 2">
            <a:extLst>
              <a:ext uri="{FF2B5EF4-FFF2-40B4-BE49-F238E27FC236}">
                <a16:creationId xmlns:a16="http://schemas.microsoft.com/office/drawing/2014/main" id="{1F036420-400C-D17B-267C-A318DCAF3D6C}"/>
              </a:ext>
            </a:extLst>
          </p:cNvPr>
          <p:cNvPicPr>
            <a:picLocks noChangeAspect="1"/>
          </p:cNvPicPr>
          <p:nvPr/>
        </p:nvPicPr>
        <p:blipFill rotWithShape="1">
          <a:blip r:embed="rId4"/>
          <a:srcRect b="53594"/>
          <a:stretch/>
        </p:blipFill>
        <p:spPr>
          <a:xfrm>
            <a:off x="669924" y="2039466"/>
            <a:ext cx="10850561" cy="3238387"/>
          </a:xfrm>
          <a:prstGeom prst="rect">
            <a:avLst/>
          </a:prstGeom>
        </p:spPr>
      </p:pic>
    </p:spTree>
    <p:extLst>
      <p:ext uri="{BB962C8B-B14F-4D97-AF65-F5344CB8AC3E}">
        <p14:creationId xmlns:p14="http://schemas.microsoft.com/office/powerpoint/2010/main" val="27177769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600" dirty="0"/>
              <a:t>程序的版式</a:t>
            </a:r>
          </a:p>
        </p:txBody>
      </p:sp>
      <p:pic>
        <p:nvPicPr>
          <p:cNvPr id="5" name="Picture 2">
            <a:extLst>
              <a:ext uri="{FF2B5EF4-FFF2-40B4-BE49-F238E27FC236}">
                <a16:creationId xmlns:a16="http://schemas.microsoft.com/office/drawing/2014/main" id="{150EE95A-2D86-44C4-BEA6-B5BB50DD3D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5748" y="24493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BE2597F8-B16B-D409-26DE-65DCFF3587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38098" y="174460"/>
            <a:ext cx="699978" cy="699978"/>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a:extLst>
              <a:ext uri="{FF2B5EF4-FFF2-40B4-BE49-F238E27FC236}">
                <a16:creationId xmlns:a16="http://schemas.microsoft.com/office/drawing/2014/main" id="{B726AD00-FEB7-4F28-1752-C4417E83EEFC}"/>
              </a:ext>
            </a:extLst>
          </p:cNvPr>
          <p:cNvSpPr txBox="1"/>
          <p:nvPr/>
        </p:nvSpPr>
        <p:spPr>
          <a:xfrm>
            <a:off x="669925" y="1203159"/>
            <a:ext cx="10850562" cy="661848"/>
          </a:xfrm>
          <a:prstGeom prst="rect">
            <a:avLst/>
          </a:prstGeom>
          <a:noFill/>
        </p:spPr>
        <p:txBody>
          <a:bodyPr wrap="square" rtlCol="0">
            <a:spAutoFit/>
          </a:bodyPr>
          <a:lstStyle/>
          <a:p>
            <a:pPr marR="0" lvl="0" algn="just" defTabSz="914400" rtl="0" eaLnBrk="1" fontAlgn="auto" latinLnBrk="0" hangingPunct="1">
              <a:lnSpc>
                <a:spcPct val="150000"/>
              </a:lnSpc>
              <a:spcBef>
                <a:spcPts val="0"/>
              </a:spcBef>
              <a:spcAft>
                <a:spcPts val="0"/>
              </a:spcAft>
              <a:buClrTx/>
              <a:buSzTx/>
              <a:tabLst/>
              <a:defRPr/>
            </a:pPr>
            <a:r>
              <a:rPr lang="zh-CN" altLang="en-US" sz="2800" b="1" dirty="0">
                <a:solidFill>
                  <a:srgbClr val="000000"/>
                </a:solidFill>
                <a:latin typeface="Arial"/>
                <a:ea typeface="微软雅黑"/>
              </a:rPr>
              <a:t>代码行的空格</a:t>
            </a:r>
            <a:endParaRPr lang="en-US" altLang="zh-CN" sz="2800" b="1" dirty="0">
              <a:solidFill>
                <a:srgbClr val="000000"/>
              </a:solidFill>
              <a:latin typeface="Arial"/>
              <a:ea typeface="微软雅黑"/>
            </a:endParaRPr>
          </a:p>
        </p:txBody>
      </p:sp>
      <p:pic>
        <p:nvPicPr>
          <p:cNvPr id="3" name="图片 2">
            <a:extLst>
              <a:ext uri="{FF2B5EF4-FFF2-40B4-BE49-F238E27FC236}">
                <a16:creationId xmlns:a16="http://schemas.microsoft.com/office/drawing/2014/main" id="{1F036420-400C-D17B-267C-A318DCAF3D6C}"/>
              </a:ext>
            </a:extLst>
          </p:cNvPr>
          <p:cNvPicPr>
            <a:picLocks noChangeAspect="1"/>
          </p:cNvPicPr>
          <p:nvPr/>
        </p:nvPicPr>
        <p:blipFill rotWithShape="1">
          <a:blip r:embed="rId4"/>
          <a:srcRect t="47326"/>
          <a:stretch/>
        </p:blipFill>
        <p:spPr>
          <a:xfrm>
            <a:off x="669922" y="2111655"/>
            <a:ext cx="10850561" cy="3675791"/>
          </a:xfrm>
          <a:prstGeom prst="rect">
            <a:avLst/>
          </a:prstGeom>
        </p:spPr>
      </p:pic>
    </p:spTree>
    <p:extLst>
      <p:ext uri="{BB962C8B-B14F-4D97-AF65-F5344CB8AC3E}">
        <p14:creationId xmlns:p14="http://schemas.microsoft.com/office/powerpoint/2010/main" val="35526943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600" dirty="0"/>
              <a:t>程序的版式</a:t>
            </a:r>
          </a:p>
        </p:txBody>
      </p:sp>
      <p:pic>
        <p:nvPicPr>
          <p:cNvPr id="5" name="Picture 2">
            <a:extLst>
              <a:ext uri="{FF2B5EF4-FFF2-40B4-BE49-F238E27FC236}">
                <a16:creationId xmlns:a16="http://schemas.microsoft.com/office/drawing/2014/main" id="{150EE95A-2D86-44C4-BEA6-B5BB50DD3D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5748" y="24493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BE2597F8-B16B-D409-26DE-65DCFF3587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38098" y="174460"/>
            <a:ext cx="699978" cy="699978"/>
          </a:xfrm>
          <a:prstGeom prst="rect">
            <a:avLst/>
          </a:prstGeom>
          <a:noFill/>
          <a:extLst>
            <a:ext uri="{909E8E84-426E-40DD-AFC4-6F175D3DCCD1}">
              <a14:hiddenFill xmlns:a14="http://schemas.microsoft.com/office/drawing/2010/main">
                <a:solidFill>
                  <a:srgbClr val="FFFFFF"/>
                </a:solidFill>
              </a14:hiddenFill>
            </a:ext>
          </a:extLst>
        </p:spPr>
      </p:pic>
      <p:pic>
        <p:nvPicPr>
          <p:cNvPr id="4" name="图片 3">
            <a:extLst>
              <a:ext uri="{FF2B5EF4-FFF2-40B4-BE49-F238E27FC236}">
                <a16:creationId xmlns:a16="http://schemas.microsoft.com/office/drawing/2014/main" id="{F4AB674B-76E1-E32A-99CA-A048C736BB49}"/>
              </a:ext>
            </a:extLst>
          </p:cNvPr>
          <p:cNvPicPr>
            <a:picLocks noChangeAspect="1"/>
          </p:cNvPicPr>
          <p:nvPr/>
        </p:nvPicPr>
        <p:blipFill>
          <a:blip r:embed="rId4"/>
          <a:stretch>
            <a:fillRect/>
          </a:stretch>
        </p:blipFill>
        <p:spPr>
          <a:xfrm>
            <a:off x="669924" y="1423769"/>
            <a:ext cx="10850563" cy="4055088"/>
          </a:xfrm>
          <a:prstGeom prst="rect">
            <a:avLst/>
          </a:prstGeom>
        </p:spPr>
      </p:pic>
    </p:spTree>
    <p:extLst>
      <p:ext uri="{BB962C8B-B14F-4D97-AF65-F5344CB8AC3E}">
        <p14:creationId xmlns:p14="http://schemas.microsoft.com/office/powerpoint/2010/main" val="23541009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600" dirty="0"/>
              <a:t>程序的版式</a:t>
            </a:r>
          </a:p>
        </p:txBody>
      </p:sp>
      <p:pic>
        <p:nvPicPr>
          <p:cNvPr id="5" name="Picture 2">
            <a:extLst>
              <a:ext uri="{FF2B5EF4-FFF2-40B4-BE49-F238E27FC236}">
                <a16:creationId xmlns:a16="http://schemas.microsoft.com/office/drawing/2014/main" id="{150EE95A-2D86-44C4-BEA6-B5BB50DD3D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5748" y="24493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BE2597F8-B16B-D409-26DE-65DCFF3587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38098" y="174460"/>
            <a:ext cx="699978" cy="699978"/>
          </a:xfrm>
          <a:prstGeom prst="rect">
            <a:avLst/>
          </a:prstGeom>
          <a:noFill/>
          <a:extLst>
            <a:ext uri="{909E8E84-426E-40DD-AFC4-6F175D3DCCD1}">
              <a14:hiddenFill xmlns:a14="http://schemas.microsoft.com/office/drawing/2010/main">
                <a:solidFill>
                  <a:srgbClr val="FFFFFF"/>
                </a:solidFill>
              </a14:hiddenFill>
            </a:ext>
          </a:extLst>
        </p:spPr>
      </p:pic>
      <p:pic>
        <p:nvPicPr>
          <p:cNvPr id="4" name="图片 3">
            <a:extLst>
              <a:ext uri="{FF2B5EF4-FFF2-40B4-BE49-F238E27FC236}">
                <a16:creationId xmlns:a16="http://schemas.microsoft.com/office/drawing/2014/main" id="{EC6AF601-CC8B-8850-4308-08ABDFDE0835}"/>
              </a:ext>
            </a:extLst>
          </p:cNvPr>
          <p:cNvPicPr>
            <a:picLocks noChangeAspect="1"/>
          </p:cNvPicPr>
          <p:nvPr/>
        </p:nvPicPr>
        <p:blipFill rotWithShape="1">
          <a:blip r:embed="rId4"/>
          <a:srcRect b="13025"/>
          <a:stretch/>
        </p:blipFill>
        <p:spPr>
          <a:xfrm>
            <a:off x="669924" y="1423769"/>
            <a:ext cx="10850563" cy="3148231"/>
          </a:xfrm>
          <a:prstGeom prst="rect">
            <a:avLst/>
          </a:prstGeom>
          <a:ln>
            <a:solidFill>
              <a:schemeClr val="tx1"/>
            </a:solidFill>
          </a:ln>
        </p:spPr>
      </p:pic>
    </p:spTree>
    <p:extLst>
      <p:ext uri="{BB962C8B-B14F-4D97-AF65-F5344CB8AC3E}">
        <p14:creationId xmlns:p14="http://schemas.microsoft.com/office/powerpoint/2010/main" val="5885614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600" dirty="0"/>
              <a:t>程序的版式</a:t>
            </a:r>
          </a:p>
        </p:txBody>
      </p:sp>
      <p:pic>
        <p:nvPicPr>
          <p:cNvPr id="5" name="Picture 2">
            <a:extLst>
              <a:ext uri="{FF2B5EF4-FFF2-40B4-BE49-F238E27FC236}">
                <a16:creationId xmlns:a16="http://schemas.microsoft.com/office/drawing/2014/main" id="{150EE95A-2D86-44C4-BEA6-B5BB50DD3D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5748" y="24493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BE2597F8-B16B-D409-26DE-65DCFF3587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38098" y="174460"/>
            <a:ext cx="699978" cy="699978"/>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a:extLst>
              <a:ext uri="{FF2B5EF4-FFF2-40B4-BE49-F238E27FC236}">
                <a16:creationId xmlns:a16="http://schemas.microsoft.com/office/drawing/2014/main" id="{B726AD00-FEB7-4F28-1752-C4417E83EEFC}"/>
              </a:ext>
            </a:extLst>
          </p:cNvPr>
          <p:cNvSpPr txBox="1"/>
          <p:nvPr/>
        </p:nvSpPr>
        <p:spPr>
          <a:xfrm>
            <a:off x="669925" y="1203159"/>
            <a:ext cx="10850562" cy="661848"/>
          </a:xfrm>
          <a:prstGeom prst="rect">
            <a:avLst/>
          </a:prstGeom>
          <a:noFill/>
        </p:spPr>
        <p:txBody>
          <a:bodyPr wrap="square" rtlCol="0">
            <a:spAutoFit/>
          </a:bodyPr>
          <a:lstStyle/>
          <a:p>
            <a:pPr marR="0" lvl="0" algn="just" defTabSz="914400" rtl="0" eaLnBrk="1" fontAlgn="auto" latinLnBrk="0" hangingPunct="1">
              <a:lnSpc>
                <a:spcPct val="150000"/>
              </a:lnSpc>
              <a:spcBef>
                <a:spcPts val="0"/>
              </a:spcBef>
              <a:spcAft>
                <a:spcPts val="0"/>
              </a:spcAft>
              <a:buClrTx/>
              <a:buSzTx/>
              <a:tabLst/>
              <a:defRPr/>
            </a:pPr>
            <a:r>
              <a:rPr lang="zh-CN" altLang="en-US" sz="2800" b="1" dirty="0">
                <a:solidFill>
                  <a:srgbClr val="000000"/>
                </a:solidFill>
                <a:latin typeface="Arial"/>
                <a:ea typeface="微软雅黑"/>
              </a:rPr>
              <a:t>对齐</a:t>
            </a:r>
            <a:endParaRPr lang="en-US" altLang="zh-CN" sz="2800" b="1" dirty="0">
              <a:solidFill>
                <a:srgbClr val="000000"/>
              </a:solidFill>
              <a:latin typeface="Arial"/>
              <a:ea typeface="微软雅黑"/>
            </a:endParaRPr>
          </a:p>
        </p:txBody>
      </p:sp>
      <p:pic>
        <p:nvPicPr>
          <p:cNvPr id="3" name="图片 2">
            <a:extLst>
              <a:ext uri="{FF2B5EF4-FFF2-40B4-BE49-F238E27FC236}">
                <a16:creationId xmlns:a16="http://schemas.microsoft.com/office/drawing/2014/main" id="{01106567-B014-87DB-88B5-9C8880F997BA}"/>
              </a:ext>
            </a:extLst>
          </p:cNvPr>
          <p:cNvPicPr>
            <a:picLocks noChangeAspect="1"/>
          </p:cNvPicPr>
          <p:nvPr/>
        </p:nvPicPr>
        <p:blipFill>
          <a:blip r:embed="rId4"/>
          <a:stretch>
            <a:fillRect/>
          </a:stretch>
        </p:blipFill>
        <p:spPr>
          <a:xfrm>
            <a:off x="669924" y="2039466"/>
            <a:ext cx="7271552" cy="4405221"/>
          </a:xfrm>
          <a:prstGeom prst="rect">
            <a:avLst/>
          </a:prstGeom>
        </p:spPr>
      </p:pic>
    </p:spTree>
    <p:extLst>
      <p:ext uri="{BB962C8B-B14F-4D97-AF65-F5344CB8AC3E}">
        <p14:creationId xmlns:p14="http://schemas.microsoft.com/office/powerpoint/2010/main" val="12618894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600" dirty="0"/>
              <a:t>文件结构</a:t>
            </a:r>
          </a:p>
        </p:txBody>
      </p:sp>
      <p:pic>
        <p:nvPicPr>
          <p:cNvPr id="5" name="Picture 2">
            <a:extLst>
              <a:ext uri="{FF2B5EF4-FFF2-40B4-BE49-F238E27FC236}">
                <a16:creationId xmlns:a16="http://schemas.microsoft.com/office/drawing/2014/main" id="{150EE95A-2D86-44C4-BEA6-B5BB50DD3D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5748" y="24493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BE2597F8-B16B-D409-26DE-65DCFF3587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38098" y="174460"/>
            <a:ext cx="699978" cy="699978"/>
          </a:xfrm>
          <a:prstGeom prst="rect">
            <a:avLst/>
          </a:prstGeom>
          <a:noFill/>
          <a:extLst>
            <a:ext uri="{909E8E84-426E-40DD-AFC4-6F175D3DCCD1}">
              <a14:hiddenFill xmlns:a14="http://schemas.microsoft.com/office/drawing/2010/main">
                <a:solidFill>
                  <a:srgbClr val="FFFFFF"/>
                </a:solidFill>
              </a14:hiddenFill>
            </a:ext>
          </a:extLst>
        </p:spPr>
      </p:pic>
      <p:pic>
        <p:nvPicPr>
          <p:cNvPr id="3" name="图片 2">
            <a:extLst>
              <a:ext uri="{FF2B5EF4-FFF2-40B4-BE49-F238E27FC236}">
                <a16:creationId xmlns:a16="http://schemas.microsoft.com/office/drawing/2014/main" id="{C94ECF3B-5B4E-5F2B-74FB-41872A3032CA}"/>
              </a:ext>
            </a:extLst>
          </p:cNvPr>
          <p:cNvPicPr>
            <a:picLocks noChangeAspect="1"/>
          </p:cNvPicPr>
          <p:nvPr/>
        </p:nvPicPr>
        <p:blipFill>
          <a:blip r:embed="rId4"/>
          <a:stretch>
            <a:fillRect/>
          </a:stretch>
        </p:blipFill>
        <p:spPr>
          <a:xfrm>
            <a:off x="669923" y="1208019"/>
            <a:ext cx="5811087" cy="5492307"/>
          </a:xfrm>
          <a:prstGeom prst="rect">
            <a:avLst/>
          </a:prstGeom>
        </p:spPr>
      </p:pic>
      <p:pic>
        <p:nvPicPr>
          <p:cNvPr id="4" name="图片 3">
            <a:extLst>
              <a:ext uri="{FF2B5EF4-FFF2-40B4-BE49-F238E27FC236}">
                <a16:creationId xmlns:a16="http://schemas.microsoft.com/office/drawing/2014/main" id="{2FF69766-EF28-F1A6-E0BE-936258A01431}"/>
              </a:ext>
            </a:extLst>
          </p:cNvPr>
          <p:cNvPicPr>
            <a:picLocks noChangeAspect="1"/>
          </p:cNvPicPr>
          <p:nvPr/>
        </p:nvPicPr>
        <p:blipFill>
          <a:blip r:embed="rId5"/>
          <a:stretch>
            <a:fillRect/>
          </a:stretch>
        </p:blipFill>
        <p:spPr>
          <a:xfrm>
            <a:off x="4512481" y="2066074"/>
            <a:ext cx="7008006" cy="2072790"/>
          </a:xfrm>
          <a:prstGeom prst="rect">
            <a:avLst/>
          </a:prstGeom>
        </p:spPr>
      </p:pic>
    </p:spTree>
    <p:extLst>
      <p:ext uri="{BB962C8B-B14F-4D97-AF65-F5344CB8AC3E}">
        <p14:creationId xmlns:p14="http://schemas.microsoft.com/office/powerpoint/2010/main" val="173933598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600" dirty="0"/>
              <a:t>程序的版式</a:t>
            </a:r>
          </a:p>
        </p:txBody>
      </p:sp>
      <p:pic>
        <p:nvPicPr>
          <p:cNvPr id="5" name="Picture 2">
            <a:extLst>
              <a:ext uri="{FF2B5EF4-FFF2-40B4-BE49-F238E27FC236}">
                <a16:creationId xmlns:a16="http://schemas.microsoft.com/office/drawing/2014/main" id="{150EE95A-2D86-44C4-BEA6-B5BB50DD3D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5748" y="24493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BE2597F8-B16B-D409-26DE-65DCFF3587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38098" y="174460"/>
            <a:ext cx="699978" cy="699978"/>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a:extLst>
              <a:ext uri="{FF2B5EF4-FFF2-40B4-BE49-F238E27FC236}">
                <a16:creationId xmlns:a16="http://schemas.microsoft.com/office/drawing/2014/main" id="{B726AD00-FEB7-4F28-1752-C4417E83EEFC}"/>
              </a:ext>
            </a:extLst>
          </p:cNvPr>
          <p:cNvSpPr txBox="1"/>
          <p:nvPr/>
        </p:nvSpPr>
        <p:spPr>
          <a:xfrm>
            <a:off x="669925" y="1203159"/>
            <a:ext cx="10850562" cy="661848"/>
          </a:xfrm>
          <a:prstGeom prst="rect">
            <a:avLst/>
          </a:prstGeom>
          <a:noFill/>
        </p:spPr>
        <p:txBody>
          <a:bodyPr wrap="square" rtlCol="0">
            <a:spAutoFit/>
          </a:bodyPr>
          <a:lstStyle/>
          <a:p>
            <a:pPr marR="0" lvl="0" algn="just" defTabSz="914400" rtl="0" eaLnBrk="1" fontAlgn="auto" latinLnBrk="0" hangingPunct="1">
              <a:lnSpc>
                <a:spcPct val="150000"/>
              </a:lnSpc>
              <a:spcBef>
                <a:spcPts val="0"/>
              </a:spcBef>
              <a:spcAft>
                <a:spcPts val="0"/>
              </a:spcAft>
              <a:buClrTx/>
              <a:buSzTx/>
              <a:tabLst/>
              <a:defRPr/>
            </a:pPr>
            <a:r>
              <a:rPr lang="zh-CN" altLang="en-US" sz="2800" b="1" dirty="0">
                <a:solidFill>
                  <a:srgbClr val="000000"/>
                </a:solidFill>
                <a:latin typeface="Arial"/>
                <a:ea typeface="微软雅黑"/>
              </a:rPr>
              <a:t>对齐</a:t>
            </a:r>
            <a:endParaRPr lang="en-US" altLang="zh-CN" sz="2800" b="1" dirty="0">
              <a:solidFill>
                <a:srgbClr val="000000"/>
              </a:solidFill>
              <a:latin typeface="Arial"/>
              <a:ea typeface="微软雅黑"/>
            </a:endParaRPr>
          </a:p>
        </p:txBody>
      </p:sp>
      <p:pic>
        <p:nvPicPr>
          <p:cNvPr id="4" name="图片 3">
            <a:extLst>
              <a:ext uri="{FF2B5EF4-FFF2-40B4-BE49-F238E27FC236}">
                <a16:creationId xmlns:a16="http://schemas.microsoft.com/office/drawing/2014/main" id="{50094EE5-F507-A373-12B4-6647FD29A22C}"/>
              </a:ext>
            </a:extLst>
          </p:cNvPr>
          <p:cNvPicPr>
            <a:picLocks noChangeAspect="1"/>
          </p:cNvPicPr>
          <p:nvPr/>
        </p:nvPicPr>
        <p:blipFill>
          <a:blip r:embed="rId4"/>
          <a:stretch>
            <a:fillRect/>
          </a:stretch>
        </p:blipFill>
        <p:spPr>
          <a:xfrm>
            <a:off x="669924" y="2039466"/>
            <a:ext cx="7720097" cy="4678457"/>
          </a:xfrm>
          <a:prstGeom prst="rect">
            <a:avLst/>
          </a:prstGeom>
        </p:spPr>
      </p:pic>
    </p:spTree>
    <p:extLst>
      <p:ext uri="{BB962C8B-B14F-4D97-AF65-F5344CB8AC3E}">
        <p14:creationId xmlns:p14="http://schemas.microsoft.com/office/powerpoint/2010/main" val="44637925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600" dirty="0"/>
              <a:t>程序的版式</a:t>
            </a:r>
          </a:p>
        </p:txBody>
      </p:sp>
      <p:pic>
        <p:nvPicPr>
          <p:cNvPr id="5" name="Picture 2">
            <a:extLst>
              <a:ext uri="{FF2B5EF4-FFF2-40B4-BE49-F238E27FC236}">
                <a16:creationId xmlns:a16="http://schemas.microsoft.com/office/drawing/2014/main" id="{150EE95A-2D86-44C4-BEA6-B5BB50DD3D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5748" y="24493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BE2597F8-B16B-D409-26DE-65DCFF3587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38098" y="174460"/>
            <a:ext cx="699978" cy="699978"/>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a:extLst>
              <a:ext uri="{FF2B5EF4-FFF2-40B4-BE49-F238E27FC236}">
                <a16:creationId xmlns:a16="http://schemas.microsoft.com/office/drawing/2014/main" id="{B726AD00-FEB7-4F28-1752-C4417E83EEFC}"/>
              </a:ext>
            </a:extLst>
          </p:cNvPr>
          <p:cNvSpPr txBox="1"/>
          <p:nvPr/>
        </p:nvSpPr>
        <p:spPr>
          <a:xfrm>
            <a:off x="669925" y="1203159"/>
            <a:ext cx="10850562" cy="661848"/>
          </a:xfrm>
          <a:prstGeom prst="rect">
            <a:avLst/>
          </a:prstGeom>
          <a:noFill/>
        </p:spPr>
        <p:txBody>
          <a:bodyPr wrap="square" rtlCol="0">
            <a:spAutoFit/>
          </a:bodyPr>
          <a:lstStyle/>
          <a:p>
            <a:pPr marR="0" lvl="0" algn="just" defTabSz="914400" rtl="0" eaLnBrk="1" fontAlgn="auto" latinLnBrk="0" hangingPunct="1">
              <a:lnSpc>
                <a:spcPct val="150000"/>
              </a:lnSpc>
              <a:spcBef>
                <a:spcPts val="0"/>
              </a:spcBef>
              <a:spcAft>
                <a:spcPts val="0"/>
              </a:spcAft>
              <a:buClrTx/>
              <a:buSzTx/>
              <a:tabLst/>
              <a:defRPr/>
            </a:pPr>
            <a:r>
              <a:rPr lang="zh-CN" altLang="en-US" sz="2800" b="1" dirty="0">
                <a:solidFill>
                  <a:srgbClr val="000000"/>
                </a:solidFill>
                <a:latin typeface="Arial"/>
                <a:ea typeface="微软雅黑"/>
              </a:rPr>
              <a:t>对齐</a:t>
            </a:r>
            <a:endParaRPr lang="en-US" altLang="zh-CN" sz="2800" b="1" dirty="0">
              <a:solidFill>
                <a:srgbClr val="000000"/>
              </a:solidFill>
              <a:latin typeface="Arial"/>
              <a:ea typeface="微软雅黑"/>
            </a:endParaRPr>
          </a:p>
        </p:txBody>
      </p:sp>
      <p:pic>
        <p:nvPicPr>
          <p:cNvPr id="4" name="图片 3">
            <a:extLst>
              <a:ext uri="{FF2B5EF4-FFF2-40B4-BE49-F238E27FC236}">
                <a16:creationId xmlns:a16="http://schemas.microsoft.com/office/drawing/2014/main" id="{C5EC4DA4-2AAE-7C74-BA29-D1CB477816E2}"/>
              </a:ext>
            </a:extLst>
          </p:cNvPr>
          <p:cNvPicPr>
            <a:picLocks noChangeAspect="1"/>
          </p:cNvPicPr>
          <p:nvPr/>
        </p:nvPicPr>
        <p:blipFill>
          <a:blip r:embed="rId4"/>
          <a:stretch>
            <a:fillRect/>
          </a:stretch>
        </p:blipFill>
        <p:spPr>
          <a:xfrm>
            <a:off x="669925" y="2039466"/>
            <a:ext cx="7735960" cy="4666134"/>
          </a:xfrm>
          <a:prstGeom prst="rect">
            <a:avLst/>
          </a:prstGeom>
        </p:spPr>
      </p:pic>
    </p:spTree>
    <p:extLst>
      <p:ext uri="{BB962C8B-B14F-4D97-AF65-F5344CB8AC3E}">
        <p14:creationId xmlns:p14="http://schemas.microsoft.com/office/powerpoint/2010/main" val="196378563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600" dirty="0"/>
              <a:t>程序的版式</a:t>
            </a:r>
          </a:p>
        </p:txBody>
      </p:sp>
      <p:pic>
        <p:nvPicPr>
          <p:cNvPr id="5" name="Picture 2">
            <a:extLst>
              <a:ext uri="{FF2B5EF4-FFF2-40B4-BE49-F238E27FC236}">
                <a16:creationId xmlns:a16="http://schemas.microsoft.com/office/drawing/2014/main" id="{150EE95A-2D86-44C4-BEA6-B5BB50DD3D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5748" y="24493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BE2597F8-B16B-D409-26DE-65DCFF3587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38098" y="174460"/>
            <a:ext cx="699978" cy="699978"/>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a:extLst>
              <a:ext uri="{FF2B5EF4-FFF2-40B4-BE49-F238E27FC236}">
                <a16:creationId xmlns:a16="http://schemas.microsoft.com/office/drawing/2014/main" id="{B726AD00-FEB7-4F28-1752-C4417E83EEFC}"/>
              </a:ext>
            </a:extLst>
          </p:cNvPr>
          <p:cNvSpPr txBox="1"/>
          <p:nvPr/>
        </p:nvSpPr>
        <p:spPr>
          <a:xfrm>
            <a:off x="669925" y="1203159"/>
            <a:ext cx="10850562" cy="661848"/>
          </a:xfrm>
          <a:prstGeom prst="rect">
            <a:avLst/>
          </a:prstGeom>
          <a:noFill/>
        </p:spPr>
        <p:txBody>
          <a:bodyPr wrap="square" rtlCol="0">
            <a:spAutoFit/>
          </a:bodyPr>
          <a:lstStyle/>
          <a:p>
            <a:pPr marR="0" lvl="0" algn="just" defTabSz="914400" rtl="0" eaLnBrk="1" fontAlgn="auto" latinLnBrk="0" hangingPunct="1">
              <a:lnSpc>
                <a:spcPct val="150000"/>
              </a:lnSpc>
              <a:spcBef>
                <a:spcPts val="0"/>
              </a:spcBef>
              <a:spcAft>
                <a:spcPts val="0"/>
              </a:spcAft>
              <a:buClrTx/>
              <a:buSzTx/>
              <a:tabLst/>
              <a:defRPr/>
            </a:pPr>
            <a:r>
              <a:rPr lang="zh-CN" altLang="en-US" sz="2800" b="1" dirty="0">
                <a:solidFill>
                  <a:srgbClr val="000000"/>
                </a:solidFill>
                <a:latin typeface="Arial"/>
                <a:ea typeface="微软雅黑"/>
              </a:rPr>
              <a:t>对齐</a:t>
            </a:r>
            <a:endParaRPr lang="en-US" altLang="zh-CN" sz="2800" b="1" dirty="0">
              <a:solidFill>
                <a:srgbClr val="000000"/>
              </a:solidFill>
              <a:latin typeface="Arial"/>
              <a:ea typeface="微软雅黑"/>
            </a:endParaRPr>
          </a:p>
        </p:txBody>
      </p:sp>
      <p:pic>
        <p:nvPicPr>
          <p:cNvPr id="4" name="图片 3">
            <a:extLst>
              <a:ext uri="{FF2B5EF4-FFF2-40B4-BE49-F238E27FC236}">
                <a16:creationId xmlns:a16="http://schemas.microsoft.com/office/drawing/2014/main" id="{FBC3DA6F-FBA6-C02F-1AEC-A277D87BC62D}"/>
              </a:ext>
            </a:extLst>
          </p:cNvPr>
          <p:cNvPicPr>
            <a:picLocks noChangeAspect="1"/>
          </p:cNvPicPr>
          <p:nvPr/>
        </p:nvPicPr>
        <p:blipFill>
          <a:blip r:embed="rId4"/>
          <a:stretch>
            <a:fillRect/>
          </a:stretch>
        </p:blipFill>
        <p:spPr>
          <a:xfrm>
            <a:off x="669924" y="2039466"/>
            <a:ext cx="7795659" cy="4698218"/>
          </a:xfrm>
          <a:prstGeom prst="rect">
            <a:avLst/>
          </a:prstGeom>
        </p:spPr>
      </p:pic>
    </p:spTree>
    <p:extLst>
      <p:ext uri="{BB962C8B-B14F-4D97-AF65-F5344CB8AC3E}">
        <p14:creationId xmlns:p14="http://schemas.microsoft.com/office/powerpoint/2010/main" val="226840144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600" dirty="0"/>
              <a:t>程序的版式</a:t>
            </a:r>
          </a:p>
        </p:txBody>
      </p:sp>
      <p:pic>
        <p:nvPicPr>
          <p:cNvPr id="5" name="Picture 2">
            <a:extLst>
              <a:ext uri="{FF2B5EF4-FFF2-40B4-BE49-F238E27FC236}">
                <a16:creationId xmlns:a16="http://schemas.microsoft.com/office/drawing/2014/main" id="{150EE95A-2D86-44C4-BEA6-B5BB50DD3D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5748" y="24493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BE2597F8-B16B-D409-26DE-65DCFF3587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38098" y="174460"/>
            <a:ext cx="699978" cy="699978"/>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a:extLst>
              <a:ext uri="{FF2B5EF4-FFF2-40B4-BE49-F238E27FC236}">
                <a16:creationId xmlns:a16="http://schemas.microsoft.com/office/drawing/2014/main" id="{B726AD00-FEB7-4F28-1752-C4417E83EEFC}"/>
              </a:ext>
            </a:extLst>
          </p:cNvPr>
          <p:cNvSpPr txBox="1"/>
          <p:nvPr/>
        </p:nvSpPr>
        <p:spPr>
          <a:xfrm>
            <a:off x="669925" y="1203159"/>
            <a:ext cx="10850562" cy="661848"/>
          </a:xfrm>
          <a:prstGeom prst="rect">
            <a:avLst/>
          </a:prstGeom>
          <a:noFill/>
        </p:spPr>
        <p:txBody>
          <a:bodyPr wrap="square" rtlCol="0">
            <a:spAutoFit/>
          </a:bodyPr>
          <a:lstStyle/>
          <a:p>
            <a:pPr marR="0" lvl="0" algn="just" defTabSz="914400" rtl="0" eaLnBrk="1" fontAlgn="auto" latinLnBrk="0" hangingPunct="1">
              <a:lnSpc>
                <a:spcPct val="150000"/>
              </a:lnSpc>
              <a:spcBef>
                <a:spcPts val="0"/>
              </a:spcBef>
              <a:spcAft>
                <a:spcPts val="0"/>
              </a:spcAft>
              <a:buClrTx/>
              <a:buSzTx/>
              <a:tabLst/>
              <a:defRPr/>
            </a:pPr>
            <a:r>
              <a:rPr lang="zh-CN" altLang="en-US" sz="2800" b="1" dirty="0">
                <a:solidFill>
                  <a:srgbClr val="000000"/>
                </a:solidFill>
                <a:latin typeface="Arial"/>
                <a:ea typeface="微软雅黑"/>
              </a:rPr>
              <a:t>对齐</a:t>
            </a:r>
            <a:endParaRPr lang="en-US" altLang="zh-CN" sz="2800" b="1" dirty="0">
              <a:solidFill>
                <a:srgbClr val="000000"/>
              </a:solidFill>
              <a:latin typeface="Arial"/>
              <a:ea typeface="微软雅黑"/>
            </a:endParaRPr>
          </a:p>
        </p:txBody>
      </p:sp>
      <p:pic>
        <p:nvPicPr>
          <p:cNvPr id="4" name="图片 3">
            <a:extLst>
              <a:ext uri="{FF2B5EF4-FFF2-40B4-BE49-F238E27FC236}">
                <a16:creationId xmlns:a16="http://schemas.microsoft.com/office/drawing/2014/main" id="{414EA304-0F7C-AD16-2EA4-4C01A7E3C9BD}"/>
              </a:ext>
            </a:extLst>
          </p:cNvPr>
          <p:cNvPicPr>
            <a:picLocks noChangeAspect="1"/>
          </p:cNvPicPr>
          <p:nvPr/>
        </p:nvPicPr>
        <p:blipFill>
          <a:blip r:embed="rId4"/>
          <a:stretch>
            <a:fillRect/>
          </a:stretch>
        </p:blipFill>
        <p:spPr>
          <a:xfrm>
            <a:off x="669924" y="2039466"/>
            <a:ext cx="10850562" cy="4691223"/>
          </a:xfrm>
          <a:prstGeom prst="rect">
            <a:avLst/>
          </a:prstGeom>
        </p:spPr>
      </p:pic>
    </p:spTree>
    <p:extLst>
      <p:ext uri="{BB962C8B-B14F-4D97-AF65-F5344CB8AC3E}">
        <p14:creationId xmlns:p14="http://schemas.microsoft.com/office/powerpoint/2010/main" val="54428383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600" dirty="0"/>
              <a:t>程序的版式</a:t>
            </a:r>
          </a:p>
        </p:txBody>
      </p:sp>
      <p:pic>
        <p:nvPicPr>
          <p:cNvPr id="5" name="Picture 2">
            <a:extLst>
              <a:ext uri="{FF2B5EF4-FFF2-40B4-BE49-F238E27FC236}">
                <a16:creationId xmlns:a16="http://schemas.microsoft.com/office/drawing/2014/main" id="{150EE95A-2D86-44C4-BEA6-B5BB50DD3D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5748" y="24493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BE2597F8-B16B-D409-26DE-65DCFF3587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38098" y="174460"/>
            <a:ext cx="699978" cy="699978"/>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a:extLst>
              <a:ext uri="{FF2B5EF4-FFF2-40B4-BE49-F238E27FC236}">
                <a16:creationId xmlns:a16="http://schemas.microsoft.com/office/drawing/2014/main" id="{B726AD00-FEB7-4F28-1752-C4417E83EEFC}"/>
              </a:ext>
            </a:extLst>
          </p:cNvPr>
          <p:cNvSpPr txBox="1"/>
          <p:nvPr/>
        </p:nvSpPr>
        <p:spPr>
          <a:xfrm>
            <a:off x="669925" y="1203159"/>
            <a:ext cx="10850562" cy="661848"/>
          </a:xfrm>
          <a:prstGeom prst="rect">
            <a:avLst/>
          </a:prstGeom>
          <a:noFill/>
        </p:spPr>
        <p:txBody>
          <a:bodyPr wrap="square" rtlCol="0">
            <a:spAutoFit/>
          </a:bodyPr>
          <a:lstStyle/>
          <a:p>
            <a:pPr marR="0" lvl="0" algn="just" defTabSz="914400" rtl="0" eaLnBrk="1" fontAlgn="auto" latinLnBrk="0" hangingPunct="1">
              <a:lnSpc>
                <a:spcPct val="150000"/>
              </a:lnSpc>
              <a:spcBef>
                <a:spcPts val="0"/>
              </a:spcBef>
              <a:spcAft>
                <a:spcPts val="0"/>
              </a:spcAft>
              <a:buClrTx/>
              <a:buSzTx/>
              <a:tabLst/>
              <a:defRPr/>
            </a:pPr>
            <a:r>
              <a:rPr lang="zh-CN" altLang="en-US" sz="2800" b="1" dirty="0">
                <a:solidFill>
                  <a:srgbClr val="000000"/>
                </a:solidFill>
                <a:latin typeface="Arial"/>
                <a:ea typeface="微软雅黑"/>
              </a:rPr>
              <a:t>对齐</a:t>
            </a:r>
            <a:endParaRPr lang="en-US" altLang="zh-CN" sz="2800" b="1" dirty="0">
              <a:solidFill>
                <a:srgbClr val="000000"/>
              </a:solidFill>
              <a:latin typeface="Arial"/>
              <a:ea typeface="微软雅黑"/>
            </a:endParaRPr>
          </a:p>
        </p:txBody>
      </p:sp>
      <p:pic>
        <p:nvPicPr>
          <p:cNvPr id="4" name="图片 3">
            <a:extLst>
              <a:ext uri="{FF2B5EF4-FFF2-40B4-BE49-F238E27FC236}">
                <a16:creationId xmlns:a16="http://schemas.microsoft.com/office/drawing/2014/main" id="{F7B11FDD-0F65-5EB9-B351-AA657361612A}"/>
              </a:ext>
            </a:extLst>
          </p:cNvPr>
          <p:cNvPicPr>
            <a:picLocks noChangeAspect="1"/>
          </p:cNvPicPr>
          <p:nvPr/>
        </p:nvPicPr>
        <p:blipFill>
          <a:blip r:embed="rId4"/>
          <a:stretch>
            <a:fillRect/>
          </a:stretch>
        </p:blipFill>
        <p:spPr>
          <a:xfrm>
            <a:off x="669924" y="2039466"/>
            <a:ext cx="8868174" cy="4614661"/>
          </a:xfrm>
          <a:prstGeom prst="rect">
            <a:avLst/>
          </a:prstGeom>
        </p:spPr>
      </p:pic>
    </p:spTree>
    <p:extLst>
      <p:ext uri="{BB962C8B-B14F-4D97-AF65-F5344CB8AC3E}">
        <p14:creationId xmlns:p14="http://schemas.microsoft.com/office/powerpoint/2010/main" val="320993746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600" dirty="0"/>
              <a:t>程序的版式</a:t>
            </a:r>
          </a:p>
        </p:txBody>
      </p:sp>
      <p:pic>
        <p:nvPicPr>
          <p:cNvPr id="5" name="Picture 2">
            <a:extLst>
              <a:ext uri="{FF2B5EF4-FFF2-40B4-BE49-F238E27FC236}">
                <a16:creationId xmlns:a16="http://schemas.microsoft.com/office/drawing/2014/main" id="{150EE95A-2D86-44C4-BEA6-B5BB50DD3D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5748" y="24493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BE2597F8-B16B-D409-26DE-65DCFF3587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38098" y="174460"/>
            <a:ext cx="699978" cy="699978"/>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a:extLst>
              <a:ext uri="{FF2B5EF4-FFF2-40B4-BE49-F238E27FC236}">
                <a16:creationId xmlns:a16="http://schemas.microsoft.com/office/drawing/2014/main" id="{B726AD00-FEB7-4F28-1752-C4417E83EEFC}"/>
              </a:ext>
            </a:extLst>
          </p:cNvPr>
          <p:cNvSpPr txBox="1"/>
          <p:nvPr/>
        </p:nvSpPr>
        <p:spPr>
          <a:xfrm>
            <a:off x="669925" y="1203159"/>
            <a:ext cx="10850562" cy="661848"/>
          </a:xfrm>
          <a:prstGeom prst="rect">
            <a:avLst/>
          </a:prstGeom>
          <a:noFill/>
        </p:spPr>
        <p:txBody>
          <a:bodyPr wrap="square" rtlCol="0">
            <a:spAutoFit/>
          </a:bodyPr>
          <a:lstStyle/>
          <a:p>
            <a:pPr marR="0" lvl="0" algn="just" defTabSz="914400" rtl="0" eaLnBrk="1" fontAlgn="auto" latinLnBrk="0" hangingPunct="1">
              <a:lnSpc>
                <a:spcPct val="150000"/>
              </a:lnSpc>
              <a:spcBef>
                <a:spcPts val="0"/>
              </a:spcBef>
              <a:spcAft>
                <a:spcPts val="0"/>
              </a:spcAft>
              <a:buClrTx/>
              <a:buSzTx/>
              <a:tabLst/>
              <a:defRPr/>
            </a:pPr>
            <a:r>
              <a:rPr lang="zh-CN" altLang="en-US" sz="2800" b="1" dirty="0">
                <a:solidFill>
                  <a:srgbClr val="000000"/>
                </a:solidFill>
                <a:latin typeface="Arial"/>
                <a:ea typeface="微软雅黑"/>
              </a:rPr>
              <a:t>对齐</a:t>
            </a:r>
            <a:endParaRPr lang="en-US" altLang="zh-CN" sz="2800" b="1" dirty="0">
              <a:solidFill>
                <a:srgbClr val="000000"/>
              </a:solidFill>
              <a:latin typeface="Arial"/>
              <a:ea typeface="微软雅黑"/>
            </a:endParaRPr>
          </a:p>
        </p:txBody>
      </p:sp>
      <p:pic>
        <p:nvPicPr>
          <p:cNvPr id="4" name="图片 3">
            <a:extLst>
              <a:ext uri="{FF2B5EF4-FFF2-40B4-BE49-F238E27FC236}">
                <a16:creationId xmlns:a16="http://schemas.microsoft.com/office/drawing/2014/main" id="{A432829A-4B6C-0572-722C-E574A8AC1D42}"/>
              </a:ext>
            </a:extLst>
          </p:cNvPr>
          <p:cNvPicPr>
            <a:picLocks noChangeAspect="1"/>
          </p:cNvPicPr>
          <p:nvPr/>
        </p:nvPicPr>
        <p:blipFill>
          <a:blip r:embed="rId4"/>
          <a:stretch>
            <a:fillRect/>
          </a:stretch>
        </p:blipFill>
        <p:spPr>
          <a:xfrm>
            <a:off x="669924" y="2039466"/>
            <a:ext cx="8340061" cy="4634050"/>
          </a:xfrm>
          <a:prstGeom prst="rect">
            <a:avLst/>
          </a:prstGeom>
        </p:spPr>
      </p:pic>
    </p:spTree>
    <p:extLst>
      <p:ext uri="{BB962C8B-B14F-4D97-AF65-F5344CB8AC3E}">
        <p14:creationId xmlns:p14="http://schemas.microsoft.com/office/powerpoint/2010/main" val="262127854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600" dirty="0"/>
              <a:t>程序的版式</a:t>
            </a:r>
          </a:p>
        </p:txBody>
      </p:sp>
      <p:pic>
        <p:nvPicPr>
          <p:cNvPr id="5" name="Picture 2">
            <a:extLst>
              <a:ext uri="{FF2B5EF4-FFF2-40B4-BE49-F238E27FC236}">
                <a16:creationId xmlns:a16="http://schemas.microsoft.com/office/drawing/2014/main" id="{150EE95A-2D86-44C4-BEA6-B5BB50DD3D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5748" y="24493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BE2597F8-B16B-D409-26DE-65DCFF3587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38098" y="174460"/>
            <a:ext cx="699978" cy="699978"/>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a:extLst>
              <a:ext uri="{FF2B5EF4-FFF2-40B4-BE49-F238E27FC236}">
                <a16:creationId xmlns:a16="http://schemas.microsoft.com/office/drawing/2014/main" id="{B726AD00-FEB7-4F28-1752-C4417E83EEFC}"/>
              </a:ext>
            </a:extLst>
          </p:cNvPr>
          <p:cNvSpPr txBox="1"/>
          <p:nvPr/>
        </p:nvSpPr>
        <p:spPr>
          <a:xfrm>
            <a:off x="669925" y="1203159"/>
            <a:ext cx="10850562" cy="661848"/>
          </a:xfrm>
          <a:prstGeom prst="rect">
            <a:avLst/>
          </a:prstGeom>
          <a:noFill/>
        </p:spPr>
        <p:txBody>
          <a:bodyPr wrap="square" rtlCol="0">
            <a:spAutoFit/>
          </a:bodyPr>
          <a:lstStyle/>
          <a:p>
            <a:pPr marR="0" lvl="0" algn="just" defTabSz="914400" rtl="0" eaLnBrk="1" fontAlgn="auto" latinLnBrk="0" hangingPunct="1">
              <a:lnSpc>
                <a:spcPct val="150000"/>
              </a:lnSpc>
              <a:spcBef>
                <a:spcPts val="0"/>
              </a:spcBef>
              <a:spcAft>
                <a:spcPts val="0"/>
              </a:spcAft>
              <a:buClrTx/>
              <a:buSzTx/>
              <a:tabLst/>
              <a:defRPr/>
            </a:pPr>
            <a:r>
              <a:rPr lang="zh-CN" altLang="en-US" sz="2800" b="1" dirty="0">
                <a:solidFill>
                  <a:srgbClr val="000000"/>
                </a:solidFill>
                <a:latin typeface="Arial"/>
                <a:ea typeface="微软雅黑"/>
              </a:rPr>
              <a:t>对齐</a:t>
            </a:r>
            <a:endParaRPr lang="en-US" altLang="zh-CN" sz="2800" b="1" dirty="0">
              <a:solidFill>
                <a:srgbClr val="000000"/>
              </a:solidFill>
              <a:latin typeface="Arial"/>
              <a:ea typeface="微软雅黑"/>
            </a:endParaRPr>
          </a:p>
        </p:txBody>
      </p:sp>
      <p:pic>
        <p:nvPicPr>
          <p:cNvPr id="4" name="图片 3">
            <a:extLst>
              <a:ext uri="{FF2B5EF4-FFF2-40B4-BE49-F238E27FC236}">
                <a16:creationId xmlns:a16="http://schemas.microsoft.com/office/drawing/2014/main" id="{1EA8AA37-3652-7A97-0A27-691ECDC68B0C}"/>
              </a:ext>
            </a:extLst>
          </p:cNvPr>
          <p:cNvPicPr>
            <a:picLocks noChangeAspect="1"/>
          </p:cNvPicPr>
          <p:nvPr/>
        </p:nvPicPr>
        <p:blipFill>
          <a:blip r:embed="rId4"/>
          <a:stretch>
            <a:fillRect/>
          </a:stretch>
        </p:blipFill>
        <p:spPr>
          <a:xfrm>
            <a:off x="669924" y="2039467"/>
            <a:ext cx="10850562" cy="3422714"/>
          </a:xfrm>
          <a:prstGeom prst="rect">
            <a:avLst/>
          </a:prstGeom>
        </p:spPr>
      </p:pic>
    </p:spTree>
    <p:extLst>
      <p:ext uri="{BB962C8B-B14F-4D97-AF65-F5344CB8AC3E}">
        <p14:creationId xmlns:p14="http://schemas.microsoft.com/office/powerpoint/2010/main" val="379861836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600" dirty="0"/>
              <a:t>程序的版式</a:t>
            </a:r>
          </a:p>
        </p:txBody>
      </p:sp>
      <p:pic>
        <p:nvPicPr>
          <p:cNvPr id="5" name="Picture 2">
            <a:extLst>
              <a:ext uri="{FF2B5EF4-FFF2-40B4-BE49-F238E27FC236}">
                <a16:creationId xmlns:a16="http://schemas.microsoft.com/office/drawing/2014/main" id="{150EE95A-2D86-44C4-BEA6-B5BB50DD3D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5748" y="24493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BE2597F8-B16B-D409-26DE-65DCFF3587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38098" y="174460"/>
            <a:ext cx="699978" cy="699978"/>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a:extLst>
              <a:ext uri="{FF2B5EF4-FFF2-40B4-BE49-F238E27FC236}">
                <a16:creationId xmlns:a16="http://schemas.microsoft.com/office/drawing/2014/main" id="{B726AD00-FEB7-4F28-1752-C4417E83EEFC}"/>
              </a:ext>
            </a:extLst>
          </p:cNvPr>
          <p:cNvSpPr txBox="1"/>
          <p:nvPr/>
        </p:nvSpPr>
        <p:spPr>
          <a:xfrm>
            <a:off x="669925" y="1203159"/>
            <a:ext cx="10850562" cy="661848"/>
          </a:xfrm>
          <a:prstGeom prst="rect">
            <a:avLst/>
          </a:prstGeom>
          <a:noFill/>
        </p:spPr>
        <p:txBody>
          <a:bodyPr wrap="square" rtlCol="0">
            <a:spAutoFit/>
          </a:bodyPr>
          <a:lstStyle/>
          <a:p>
            <a:pPr marR="0" lvl="0" algn="just" defTabSz="914400" rtl="0" eaLnBrk="1" fontAlgn="auto" latinLnBrk="0" hangingPunct="1">
              <a:lnSpc>
                <a:spcPct val="150000"/>
              </a:lnSpc>
              <a:spcBef>
                <a:spcPts val="0"/>
              </a:spcBef>
              <a:spcAft>
                <a:spcPts val="0"/>
              </a:spcAft>
              <a:buClrTx/>
              <a:buSzTx/>
              <a:tabLst/>
              <a:defRPr/>
            </a:pPr>
            <a:r>
              <a:rPr lang="zh-CN" altLang="en-US" sz="2800" b="1" dirty="0">
                <a:solidFill>
                  <a:srgbClr val="000000"/>
                </a:solidFill>
                <a:latin typeface="Arial"/>
                <a:ea typeface="微软雅黑"/>
              </a:rPr>
              <a:t>对齐</a:t>
            </a:r>
            <a:endParaRPr lang="en-US" altLang="zh-CN" sz="2800" b="1" dirty="0">
              <a:solidFill>
                <a:srgbClr val="000000"/>
              </a:solidFill>
              <a:latin typeface="Arial"/>
              <a:ea typeface="微软雅黑"/>
            </a:endParaRPr>
          </a:p>
        </p:txBody>
      </p:sp>
      <p:pic>
        <p:nvPicPr>
          <p:cNvPr id="4" name="图片 3">
            <a:extLst>
              <a:ext uri="{FF2B5EF4-FFF2-40B4-BE49-F238E27FC236}">
                <a16:creationId xmlns:a16="http://schemas.microsoft.com/office/drawing/2014/main" id="{6D8F0EEF-0EB3-1B6E-4E69-0943B4474C59}"/>
              </a:ext>
            </a:extLst>
          </p:cNvPr>
          <p:cNvPicPr>
            <a:picLocks noChangeAspect="1"/>
          </p:cNvPicPr>
          <p:nvPr/>
        </p:nvPicPr>
        <p:blipFill>
          <a:blip r:embed="rId4"/>
          <a:stretch>
            <a:fillRect/>
          </a:stretch>
        </p:blipFill>
        <p:spPr>
          <a:xfrm>
            <a:off x="669924" y="2039467"/>
            <a:ext cx="10850562" cy="4713958"/>
          </a:xfrm>
          <a:prstGeom prst="rect">
            <a:avLst/>
          </a:prstGeom>
        </p:spPr>
      </p:pic>
    </p:spTree>
    <p:extLst>
      <p:ext uri="{BB962C8B-B14F-4D97-AF65-F5344CB8AC3E}">
        <p14:creationId xmlns:p14="http://schemas.microsoft.com/office/powerpoint/2010/main" val="25062508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600" dirty="0"/>
              <a:t>程序的版式</a:t>
            </a:r>
          </a:p>
        </p:txBody>
      </p:sp>
      <p:pic>
        <p:nvPicPr>
          <p:cNvPr id="5" name="Picture 2">
            <a:extLst>
              <a:ext uri="{FF2B5EF4-FFF2-40B4-BE49-F238E27FC236}">
                <a16:creationId xmlns:a16="http://schemas.microsoft.com/office/drawing/2014/main" id="{150EE95A-2D86-44C4-BEA6-B5BB50DD3D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5748" y="24493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BE2597F8-B16B-D409-26DE-65DCFF3587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38098" y="174460"/>
            <a:ext cx="699978" cy="699978"/>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a:extLst>
              <a:ext uri="{FF2B5EF4-FFF2-40B4-BE49-F238E27FC236}">
                <a16:creationId xmlns:a16="http://schemas.microsoft.com/office/drawing/2014/main" id="{B726AD00-FEB7-4F28-1752-C4417E83EEFC}"/>
              </a:ext>
            </a:extLst>
          </p:cNvPr>
          <p:cNvSpPr txBox="1"/>
          <p:nvPr/>
        </p:nvSpPr>
        <p:spPr>
          <a:xfrm>
            <a:off x="669925" y="1203159"/>
            <a:ext cx="10850562" cy="661848"/>
          </a:xfrm>
          <a:prstGeom prst="rect">
            <a:avLst/>
          </a:prstGeom>
          <a:noFill/>
        </p:spPr>
        <p:txBody>
          <a:bodyPr wrap="square" rtlCol="0">
            <a:spAutoFit/>
          </a:bodyPr>
          <a:lstStyle/>
          <a:p>
            <a:pPr marR="0" lvl="0" algn="just" defTabSz="914400" rtl="0" eaLnBrk="1" fontAlgn="auto" latinLnBrk="0" hangingPunct="1">
              <a:lnSpc>
                <a:spcPct val="150000"/>
              </a:lnSpc>
              <a:spcBef>
                <a:spcPts val="0"/>
              </a:spcBef>
              <a:spcAft>
                <a:spcPts val="0"/>
              </a:spcAft>
              <a:buClrTx/>
              <a:buSzTx/>
              <a:tabLst/>
              <a:defRPr/>
            </a:pPr>
            <a:r>
              <a:rPr lang="zh-CN" altLang="en-US" sz="2800" b="1" dirty="0">
                <a:solidFill>
                  <a:srgbClr val="000000"/>
                </a:solidFill>
                <a:latin typeface="Arial"/>
                <a:ea typeface="微软雅黑"/>
              </a:rPr>
              <a:t>对齐</a:t>
            </a:r>
            <a:endParaRPr lang="en-US" altLang="zh-CN" sz="2800" b="1" dirty="0">
              <a:solidFill>
                <a:srgbClr val="000000"/>
              </a:solidFill>
              <a:latin typeface="Arial"/>
              <a:ea typeface="微软雅黑"/>
            </a:endParaRPr>
          </a:p>
        </p:txBody>
      </p:sp>
      <p:pic>
        <p:nvPicPr>
          <p:cNvPr id="3" name="图片 2">
            <a:extLst>
              <a:ext uri="{FF2B5EF4-FFF2-40B4-BE49-F238E27FC236}">
                <a16:creationId xmlns:a16="http://schemas.microsoft.com/office/drawing/2014/main" id="{CD77BD91-B2F0-A92F-99CF-F76BC0CFBAFC}"/>
              </a:ext>
            </a:extLst>
          </p:cNvPr>
          <p:cNvPicPr>
            <a:picLocks noChangeAspect="1"/>
          </p:cNvPicPr>
          <p:nvPr/>
        </p:nvPicPr>
        <p:blipFill>
          <a:blip r:embed="rId4"/>
          <a:stretch>
            <a:fillRect/>
          </a:stretch>
        </p:blipFill>
        <p:spPr>
          <a:xfrm>
            <a:off x="669924" y="2039466"/>
            <a:ext cx="8868174" cy="4595263"/>
          </a:xfrm>
          <a:prstGeom prst="rect">
            <a:avLst/>
          </a:prstGeom>
        </p:spPr>
      </p:pic>
    </p:spTree>
    <p:extLst>
      <p:ext uri="{BB962C8B-B14F-4D97-AF65-F5344CB8AC3E}">
        <p14:creationId xmlns:p14="http://schemas.microsoft.com/office/powerpoint/2010/main" val="330899100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600" dirty="0"/>
              <a:t>程序的版式</a:t>
            </a:r>
          </a:p>
        </p:txBody>
      </p:sp>
      <p:pic>
        <p:nvPicPr>
          <p:cNvPr id="5" name="Picture 2">
            <a:extLst>
              <a:ext uri="{FF2B5EF4-FFF2-40B4-BE49-F238E27FC236}">
                <a16:creationId xmlns:a16="http://schemas.microsoft.com/office/drawing/2014/main" id="{150EE95A-2D86-44C4-BEA6-B5BB50DD3D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5748" y="24493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BE2597F8-B16B-D409-26DE-65DCFF3587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38098" y="174460"/>
            <a:ext cx="699978" cy="699978"/>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a:extLst>
              <a:ext uri="{FF2B5EF4-FFF2-40B4-BE49-F238E27FC236}">
                <a16:creationId xmlns:a16="http://schemas.microsoft.com/office/drawing/2014/main" id="{B726AD00-FEB7-4F28-1752-C4417E83EEFC}"/>
              </a:ext>
            </a:extLst>
          </p:cNvPr>
          <p:cNvSpPr txBox="1"/>
          <p:nvPr/>
        </p:nvSpPr>
        <p:spPr>
          <a:xfrm>
            <a:off x="669925" y="1203159"/>
            <a:ext cx="10850562" cy="661848"/>
          </a:xfrm>
          <a:prstGeom prst="rect">
            <a:avLst/>
          </a:prstGeom>
          <a:noFill/>
        </p:spPr>
        <p:txBody>
          <a:bodyPr wrap="square" rtlCol="0">
            <a:spAutoFit/>
          </a:bodyPr>
          <a:lstStyle/>
          <a:p>
            <a:pPr marR="0" lvl="0" algn="just" defTabSz="914400" rtl="0" eaLnBrk="1" fontAlgn="auto" latinLnBrk="0" hangingPunct="1">
              <a:lnSpc>
                <a:spcPct val="150000"/>
              </a:lnSpc>
              <a:spcBef>
                <a:spcPts val="0"/>
              </a:spcBef>
              <a:spcAft>
                <a:spcPts val="0"/>
              </a:spcAft>
              <a:buClrTx/>
              <a:buSzTx/>
              <a:tabLst/>
              <a:defRPr/>
            </a:pPr>
            <a:r>
              <a:rPr lang="zh-CN" altLang="en-US" sz="2800" b="1" dirty="0">
                <a:solidFill>
                  <a:srgbClr val="000000"/>
                </a:solidFill>
                <a:latin typeface="Arial"/>
                <a:ea typeface="微软雅黑"/>
              </a:rPr>
              <a:t>对齐</a:t>
            </a:r>
            <a:endParaRPr lang="en-US" altLang="zh-CN" sz="2800" b="1" dirty="0">
              <a:solidFill>
                <a:srgbClr val="000000"/>
              </a:solidFill>
              <a:latin typeface="Arial"/>
              <a:ea typeface="微软雅黑"/>
            </a:endParaRPr>
          </a:p>
        </p:txBody>
      </p:sp>
      <p:pic>
        <p:nvPicPr>
          <p:cNvPr id="7" name="图片 6">
            <a:extLst>
              <a:ext uri="{FF2B5EF4-FFF2-40B4-BE49-F238E27FC236}">
                <a16:creationId xmlns:a16="http://schemas.microsoft.com/office/drawing/2014/main" id="{4EB1B180-2806-F040-DFE5-61EB6626B47C}"/>
              </a:ext>
            </a:extLst>
          </p:cNvPr>
          <p:cNvPicPr>
            <a:picLocks noChangeAspect="1"/>
          </p:cNvPicPr>
          <p:nvPr/>
        </p:nvPicPr>
        <p:blipFill>
          <a:blip r:embed="rId4"/>
          <a:stretch>
            <a:fillRect/>
          </a:stretch>
        </p:blipFill>
        <p:spPr>
          <a:xfrm>
            <a:off x="669924" y="2039466"/>
            <a:ext cx="8777070" cy="4647084"/>
          </a:xfrm>
          <a:prstGeom prst="rect">
            <a:avLst/>
          </a:prstGeom>
        </p:spPr>
      </p:pic>
    </p:spTree>
    <p:extLst>
      <p:ext uri="{BB962C8B-B14F-4D97-AF65-F5344CB8AC3E}">
        <p14:creationId xmlns:p14="http://schemas.microsoft.com/office/powerpoint/2010/main" val="32339853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600" dirty="0"/>
              <a:t>文件结构</a:t>
            </a:r>
          </a:p>
        </p:txBody>
      </p:sp>
      <p:pic>
        <p:nvPicPr>
          <p:cNvPr id="5" name="Picture 2">
            <a:extLst>
              <a:ext uri="{FF2B5EF4-FFF2-40B4-BE49-F238E27FC236}">
                <a16:creationId xmlns:a16="http://schemas.microsoft.com/office/drawing/2014/main" id="{150EE95A-2D86-44C4-BEA6-B5BB50DD3D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5748" y="24493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BE2597F8-B16B-D409-26DE-65DCFF3587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38098" y="174460"/>
            <a:ext cx="699978" cy="699978"/>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a:extLst>
              <a:ext uri="{FF2B5EF4-FFF2-40B4-BE49-F238E27FC236}">
                <a16:creationId xmlns:a16="http://schemas.microsoft.com/office/drawing/2014/main" id="{B726AD00-FEB7-4F28-1752-C4417E83EEFC}"/>
              </a:ext>
            </a:extLst>
          </p:cNvPr>
          <p:cNvSpPr txBox="1"/>
          <p:nvPr/>
        </p:nvSpPr>
        <p:spPr>
          <a:xfrm>
            <a:off x="669925" y="1203159"/>
            <a:ext cx="10850562" cy="4536819"/>
          </a:xfrm>
          <a:prstGeom prst="rect">
            <a:avLst/>
          </a:prstGeom>
          <a:noFill/>
        </p:spPr>
        <p:txBody>
          <a:bodyPr wrap="square" rtlCol="0">
            <a:spAutoFit/>
          </a:bodyPr>
          <a:lstStyle/>
          <a:p>
            <a:pPr marR="0" lvl="0" algn="just" defTabSz="914400" rtl="0" eaLnBrk="1" fontAlgn="auto" latinLnBrk="0" hangingPunct="1">
              <a:lnSpc>
                <a:spcPct val="150000"/>
              </a:lnSpc>
              <a:spcBef>
                <a:spcPts val="0"/>
              </a:spcBef>
              <a:spcAft>
                <a:spcPts val="0"/>
              </a:spcAft>
              <a:buClrTx/>
              <a:buSzTx/>
              <a:tabLst/>
              <a:defRPr/>
            </a:pPr>
            <a:r>
              <a:rPr kumimoji="0" lang="zh-CN" altLang="en-US" sz="2800" b="1" i="0" u="none" strike="noStrike" kern="1200" cap="none" spc="0" normalizeH="0" baseline="0" noProof="0" dirty="0">
                <a:ln>
                  <a:noFill/>
                </a:ln>
                <a:solidFill>
                  <a:srgbClr val="000000"/>
                </a:solidFill>
                <a:effectLst/>
                <a:uLnTx/>
                <a:uFillTx/>
                <a:latin typeface="Arial"/>
                <a:ea typeface="微软雅黑"/>
                <a:cs typeface="+mn-cs"/>
              </a:rPr>
              <a:t>头文件的结构（</a:t>
            </a:r>
            <a:r>
              <a:rPr kumimoji="0" lang="en-US" altLang="zh-CN" sz="2800" b="1" i="0" u="none" strike="noStrike" kern="1200" cap="none" spc="0" normalizeH="0" baseline="0" noProof="0" dirty="0">
                <a:ln>
                  <a:noFill/>
                </a:ln>
                <a:solidFill>
                  <a:srgbClr val="000000"/>
                </a:solidFill>
                <a:effectLst/>
                <a:uLnTx/>
                <a:uFillTx/>
                <a:latin typeface="Arial"/>
                <a:ea typeface="微软雅黑"/>
                <a:cs typeface="+mn-cs"/>
              </a:rPr>
              <a:t>.h</a:t>
            </a:r>
            <a:r>
              <a:rPr lang="zh-CN" altLang="en-US" sz="2800" b="1" dirty="0">
                <a:solidFill>
                  <a:srgbClr val="000000"/>
                </a:solidFill>
                <a:latin typeface="Arial"/>
                <a:ea typeface="微软雅黑"/>
              </a:rPr>
              <a:t> </a:t>
            </a:r>
            <a:r>
              <a:rPr lang="en-US" altLang="zh-CN" sz="2800" b="1" dirty="0">
                <a:solidFill>
                  <a:srgbClr val="000000"/>
                </a:solidFill>
                <a:latin typeface="Arial"/>
                <a:ea typeface="微软雅黑"/>
              </a:rPr>
              <a:t>/</a:t>
            </a:r>
            <a:r>
              <a:rPr lang="zh-CN" altLang="en-US" sz="2800" b="1" dirty="0">
                <a:solidFill>
                  <a:srgbClr val="000000"/>
                </a:solidFill>
                <a:latin typeface="Arial"/>
                <a:ea typeface="微软雅黑"/>
              </a:rPr>
              <a:t> </a:t>
            </a:r>
            <a:r>
              <a:rPr lang="en-US" altLang="zh-CN" sz="2800" b="1" dirty="0">
                <a:solidFill>
                  <a:srgbClr val="000000"/>
                </a:solidFill>
                <a:latin typeface="Arial"/>
                <a:ea typeface="微软雅黑"/>
              </a:rPr>
              <a:t>.</a:t>
            </a:r>
            <a:r>
              <a:rPr lang="en-US" altLang="zh-CN" sz="2800" b="1" dirty="0" err="1">
                <a:solidFill>
                  <a:srgbClr val="000000"/>
                </a:solidFill>
                <a:latin typeface="Arial"/>
                <a:ea typeface="微软雅黑"/>
              </a:rPr>
              <a:t>hpp</a:t>
            </a:r>
            <a:r>
              <a:rPr kumimoji="0" lang="zh-CN" altLang="en-US" sz="2800" b="1" i="0" u="none" strike="noStrike" kern="1200" cap="none" spc="0" normalizeH="0" baseline="0" noProof="0" dirty="0">
                <a:ln>
                  <a:noFill/>
                </a:ln>
                <a:solidFill>
                  <a:srgbClr val="000000"/>
                </a:solidFill>
                <a:effectLst/>
                <a:uLnTx/>
                <a:uFillTx/>
                <a:latin typeface="Arial"/>
                <a:ea typeface="微软雅黑"/>
                <a:cs typeface="+mn-cs"/>
              </a:rPr>
              <a:t>）</a:t>
            </a:r>
            <a:endParaRPr kumimoji="0" lang="en-US" altLang="zh-CN" sz="2800" b="1" i="0" u="none" strike="noStrike" kern="1200" cap="none" spc="0" normalizeH="0" baseline="0" noProof="0" dirty="0">
              <a:ln>
                <a:noFill/>
              </a:ln>
              <a:solidFill>
                <a:srgbClr val="000000"/>
              </a:solidFill>
              <a:effectLst/>
              <a:uLnTx/>
              <a:uFillTx/>
              <a:latin typeface="Arial"/>
              <a:ea typeface="微软雅黑"/>
              <a:cs typeface="+mn-cs"/>
            </a:endParaRPr>
          </a:p>
          <a:p>
            <a:pPr marR="0" lvl="0" algn="just" defTabSz="914400" rtl="0" eaLnBrk="1" fontAlgn="auto" latinLnBrk="0" hangingPunct="1">
              <a:lnSpc>
                <a:spcPct val="150000"/>
              </a:lnSpc>
              <a:spcBef>
                <a:spcPts val="0"/>
              </a:spcBef>
              <a:spcAft>
                <a:spcPts val="0"/>
              </a:spcAft>
              <a:buClrTx/>
              <a:buSzTx/>
              <a:tabLst/>
              <a:defRPr/>
            </a:pPr>
            <a:r>
              <a:rPr kumimoji="0" lang="zh-CN" altLang="en-US" sz="2800" b="0" i="0" u="none" strike="noStrike" kern="1200" cap="none" spc="0" normalizeH="0" baseline="0" noProof="0" dirty="0">
                <a:ln>
                  <a:noFill/>
                </a:ln>
                <a:solidFill>
                  <a:srgbClr val="000000"/>
                </a:solidFill>
                <a:effectLst/>
                <a:uLnTx/>
                <a:uFillTx/>
                <a:latin typeface="Arial"/>
                <a:ea typeface="微软雅黑"/>
                <a:cs typeface="+mn-cs"/>
              </a:rPr>
              <a:t>头文件由三部分内容组成：</a:t>
            </a:r>
          </a:p>
          <a:p>
            <a:pPr marL="457200" marR="0" lvl="0" indent="-457200" algn="just" defTabSz="914400" rtl="0" eaLnBrk="1" fontAlgn="auto" latinLnBrk="0" hangingPunct="1">
              <a:lnSpc>
                <a:spcPct val="150000"/>
              </a:lnSpc>
              <a:spcBef>
                <a:spcPts val="0"/>
              </a:spcBef>
              <a:spcAft>
                <a:spcPts val="0"/>
              </a:spcAft>
              <a:buClrTx/>
              <a:buSzTx/>
              <a:buFont typeface="Wingdings" panose="05000000000000000000" pitchFamily="2" charset="2"/>
              <a:buChar char="l"/>
              <a:tabLst/>
              <a:defRPr/>
            </a:pPr>
            <a:r>
              <a:rPr kumimoji="0" lang="zh-CN" altLang="en-US" sz="2800" b="0" i="0" u="none" strike="noStrike" kern="1200" cap="none" spc="0" normalizeH="0" baseline="0" noProof="0" dirty="0">
                <a:ln>
                  <a:noFill/>
                </a:ln>
                <a:solidFill>
                  <a:srgbClr val="000000"/>
                </a:solidFill>
                <a:effectLst/>
                <a:uLnTx/>
                <a:uFillTx/>
                <a:latin typeface="Arial"/>
                <a:ea typeface="微软雅黑"/>
                <a:cs typeface="+mn-cs"/>
              </a:rPr>
              <a:t>头文件开头处的版权和版本声明</a:t>
            </a:r>
            <a:endParaRPr kumimoji="0" lang="en-US" altLang="zh-CN" sz="2800" b="0" i="0" u="none" strike="noStrike" kern="1200" cap="none" spc="0" normalizeH="0" baseline="0" noProof="0" dirty="0">
              <a:ln>
                <a:noFill/>
              </a:ln>
              <a:solidFill>
                <a:srgbClr val="000000"/>
              </a:solidFill>
              <a:effectLst/>
              <a:uLnTx/>
              <a:uFillTx/>
              <a:latin typeface="Arial"/>
              <a:ea typeface="微软雅黑"/>
              <a:cs typeface="+mn-cs"/>
            </a:endParaRPr>
          </a:p>
          <a:p>
            <a:pPr marL="457200" marR="0" lvl="0" indent="-457200" algn="just" defTabSz="914400" rtl="0" eaLnBrk="1" fontAlgn="auto" latinLnBrk="0" hangingPunct="1">
              <a:lnSpc>
                <a:spcPct val="150000"/>
              </a:lnSpc>
              <a:spcBef>
                <a:spcPts val="0"/>
              </a:spcBef>
              <a:spcAft>
                <a:spcPts val="0"/>
              </a:spcAft>
              <a:buClrTx/>
              <a:buSzTx/>
              <a:buFont typeface="Wingdings" panose="05000000000000000000" pitchFamily="2" charset="2"/>
              <a:buChar char="l"/>
              <a:tabLst/>
              <a:defRPr/>
            </a:pPr>
            <a:r>
              <a:rPr kumimoji="0" lang="zh-CN" altLang="en-US" sz="2800" b="0" i="0" u="none" strike="noStrike" kern="1200" cap="none" spc="0" normalizeH="0" baseline="0" noProof="0" dirty="0">
                <a:ln>
                  <a:noFill/>
                </a:ln>
                <a:solidFill>
                  <a:srgbClr val="000000"/>
                </a:solidFill>
                <a:effectLst/>
                <a:uLnTx/>
                <a:uFillTx/>
                <a:latin typeface="Arial"/>
                <a:ea typeface="微软雅黑"/>
                <a:cs typeface="+mn-cs"/>
              </a:rPr>
              <a:t>预处理块</a:t>
            </a:r>
          </a:p>
          <a:p>
            <a:pPr marL="457200" marR="0" lvl="0" indent="-457200" algn="just" defTabSz="914400" rtl="0" eaLnBrk="1" fontAlgn="auto" latinLnBrk="0" hangingPunct="1">
              <a:lnSpc>
                <a:spcPct val="150000"/>
              </a:lnSpc>
              <a:spcBef>
                <a:spcPts val="0"/>
              </a:spcBef>
              <a:spcAft>
                <a:spcPts val="0"/>
              </a:spcAft>
              <a:buClrTx/>
              <a:buSzTx/>
              <a:buFont typeface="Wingdings" panose="05000000000000000000" pitchFamily="2" charset="2"/>
              <a:buChar char="l"/>
              <a:tabLst/>
              <a:defRPr/>
            </a:pPr>
            <a:r>
              <a:rPr kumimoji="0" lang="zh-CN" altLang="en-US" sz="2800" b="0" i="0" u="none" strike="noStrike" kern="1200" cap="none" spc="0" normalizeH="0" baseline="0" noProof="0" dirty="0">
                <a:ln>
                  <a:noFill/>
                </a:ln>
                <a:solidFill>
                  <a:srgbClr val="000000"/>
                </a:solidFill>
                <a:effectLst/>
                <a:uLnTx/>
                <a:uFillTx/>
                <a:latin typeface="Arial"/>
                <a:ea typeface="微软雅黑"/>
                <a:cs typeface="+mn-cs"/>
              </a:rPr>
              <a:t>函数和类结构声明等</a:t>
            </a:r>
            <a:endParaRPr kumimoji="0" lang="en-US" altLang="zh-CN" sz="2800" b="0" i="0" u="none" strike="noStrike" kern="1200" cap="none" spc="0" normalizeH="0" baseline="0" noProof="0" dirty="0">
              <a:ln>
                <a:noFill/>
              </a:ln>
              <a:solidFill>
                <a:srgbClr val="000000"/>
              </a:solidFill>
              <a:effectLst/>
              <a:uLnTx/>
              <a:uFillTx/>
              <a:latin typeface="Arial"/>
              <a:ea typeface="微软雅黑"/>
              <a:cs typeface="+mn-cs"/>
            </a:endParaRPr>
          </a:p>
          <a:p>
            <a:pPr marL="457200" marR="0" lvl="0" indent="-457200" algn="just" defTabSz="914400" rtl="0" eaLnBrk="1" fontAlgn="auto" latinLnBrk="0" hangingPunct="1">
              <a:lnSpc>
                <a:spcPct val="150000"/>
              </a:lnSpc>
              <a:spcBef>
                <a:spcPts val="0"/>
              </a:spcBef>
              <a:spcAft>
                <a:spcPts val="0"/>
              </a:spcAft>
              <a:buClrTx/>
              <a:buSzTx/>
              <a:buFont typeface="Wingdings" panose="05000000000000000000" pitchFamily="2" charset="2"/>
              <a:buChar char="l"/>
              <a:tabLst/>
              <a:defRPr/>
            </a:pPr>
            <a:endParaRPr lang="en-US" altLang="zh-CN" sz="2800" dirty="0">
              <a:solidFill>
                <a:srgbClr val="000000"/>
              </a:solidFill>
              <a:latin typeface="Arial"/>
              <a:ea typeface="微软雅黑"/>
            </a:endParaRPr>
          </a:p>
          <a:p>
            <a:pPr marR="0" lvl="0" algn="just" defTabSz="914400" rtl="0" eaLnBrk="1" fontAlgn="auto" latinLnBrk="0" hangingPunct="1">
              <a:lnSpc>
                <a:spcPct val="150000"/>
              </a:lnSpc>
              <a:spcBef>
                <a:spcPts val="0"/>
              </a:spcBef>
              <a:spcAft>
                <a:spcPts val="0"/>
              </a:spcAft>
              <a:buClrTx/>
              <a:buSzTx/>
              <a:tabLst/>
              <a:defRPr/>
            </a:pPr>
            <a:r>
              <a:rPr kumimoji="0" lang="zh-CN" altLang="en-US" sz="2800" b="0" i="0" u="none" strike="noStrike" kern="1200" cap="none" spc="0" normalizeH="0" baseline="0" noProof="0" dirty="0">
                <a:ln>
                  <a:noFill/>
                </a:ln>
                <a:solidFill>
                  <a:srgbClr val="000000"/>
                </a:solidFill>
                <a:effectLst/>
                <a:uLnTx/>
                <a:uFillTx/>
                <a:latin typeface="Arial"/>
                <a:ea typeface="微软雅黑"/>
                <a:cs typeface="+mn-cs"/>
              </a:rPr>
              <a:t>不要在头文件中使用 </a:t>
            </a:r>
            <a:r>
              <a:rPr kumimoji="0" lang="en-US" altLang="zh-CN" sz="2800" b="0" i="0" u="none" strike="noStrike" kern="1200" cap="none" spc="0" normalizeH="0" baseline="0" noProof="0" dirty="0">
                <a:ln>
                  <a:noFill/>
                </a:ln>
                <a:solidFill>
                  <a:srgbClr val="000000"/>
                </a:solidFill>
                <a:effectLst/>
                <a:uLnTx/>
                <a:uFillTx/>
                <a:latin typeface="Arial"/>
                <a:ea typeface="微软雅黑"/>
                <a:cs typeface="+mn-cs"/>
              </a:rPr>
              <a:t>using namespace std;</a:t>
            </a:r>
          </a:p>
        </p:txBody>
      </p:sp>
    </p:spTree>
    <p:extLst>
      <p:ext uri="{BB962C8B-B14F-4D97-AF65-F5344CB8AC3E}">
        <p14:creationId xmlns:p14="http://schemas.microsoft.com/office/powerpoint/2010/main" val="169368859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600" dirty="0"/>
              <a:t>程序的版式</a:t>
            </a:r>
          </a:p>
        </p:txBody>
      </p:sp>
      <p:pic>
        <p:nvPicPr>
          <p:cNvPr id="5" name="Picture 2">
            <a:extLst>
              <a:ext uri="{FF2B5EF4-FFF2-40B4-BE49-F238E27FC236}">
                <a16:creationId xmlns:a16="http://schemas.microsoft.com/office/drawing/2014/main" id="{150EE95A-2D86-44C4-BEA6-B5BB50DD3D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5748" y="24493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BE2597F8-B16B-D409-26DE-65DCFF3587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38098" y="174460"/>
            <a:ext cx="699978" cy="699978"/>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a:extLst>
              <a:ext uri="{FF2B5EF4-FFF2-40B4-BE49-F238E27FC236}">
                <a16:creationId xmlns:a16="http://schemas.microsoft.com/office/drawing/2014/main" id="{B726AD00-FEB7-4F28-1752-C4417E83EEFC}"/>
              </a:ext>
            </a:extLst>
          </p:cNvPr>
          <p:cNvSpPr txBox="1"/>
          <p:nvPr/>
        </p:nvSpPr>
        <p:spPr>
          <a:xfrm>
            <a:off x="669925" y="1203159"/>
            <a:ext cx="10850562" cy="4539833"/>
          </a:xfrm>
          <a:prstGeom prst="rect">
            <a:avLst/>
          </a:prstGeom>
          <a:noFill/>
        </p:spPr>
        <p:txBody>
          <a:bodyPr wrap="square" rtlCol="0">
            <a:spAutoFit/>
          </a:bodyPr>
          <a:lstStyle/>
          <a:p>
            <a:pPr marR="0" lvl="0" algn="just" defTabSz="914400" rtl="0" eaLnBrk="1" fontAlgn="auto" latinLnBrk="0" hangingPunct="1">
              <a:lnSpc>
                <a:spcPct val="150000"/>
              </a:lnSpc>
              <a:spcBef>
                <a:spcPts val="0"/>
              </a:spcBef>
              <a:spcAft>
                <a:spcPts val="0"/>
              </a:spcAft>
              <a:buClrTx/>
              <a:buSzTx/>
              <a:tabLst/>
              <a:defRPr/>
            </a:pPr>
            <a:r>
              <a:rPr lang="zh-CN" altLang="en-US" sz="2800" b="1" dirty="0">
                <a:solidFill>
                  <a:srgbClr val="000000"/>
                </a:solidFill>
                <a:latin typeface="Arial"/>
                <a:ea typeface="微软雅黑"/>
              </a:rPr>
              <a:t>长行拆分</a:t>
            </a:r>
            <a:endParaRPr lang="en-US" altLang="zh-CN" sz="2800" b="1" dirty="0">
              <a:solidFill>
                <a:srgbClr val="000000"/>
              </a:solidFill>
              <a:latin typeface="Arial"/>
              <a:ea typeface="微软雅黑"/>
            </a:endParaRPr>
          </a:p>
          <a:p>
            <a:pPr marR="0" lvl="0" algn="just" defTabSz="914400" rtl="0" eaLnBrk="1" fontAlgn="auto" latinLnBrk="0" hangingPunct="1">
              <a:lnSpc>
                <a:spcPct val="150000"/>
              </a:lnSpc>
              <a:spcBef>
                <a:spcPts val="0"/>
              </a:spcBef>
              <a:spcAft>
                <a:spcPts val="0"/>
              </a:spcAft>
              <a:buClrTx/>
              <a:buSzTx/>
              <a:tabLst/>
              <a:defRPr/>
            </a:pPr>
            <a:r>
              <a:rPr lang="zh-CN" altLang="en-US" sz="2800" b="1" dirty="0">
                <a:solidFill>
                  <a:srgbClr val="000000"/>
                </a:solidFill>
                <a:latin typeface="Arial"/>
                <a:ea typeface="微软雅黑"/>
              </a:rPr>
              <a:t>规则</a:t>
            </a:r>
            <a:endParaRPr lang="en-US" altLang="zh-CN" sz="2800" b="1" dirty="0">
              <a:solidFill>
                <a:srgbClr val="000000"/>
              </a:solidFill>
              <a:latin typeface="Arial"/>
              <a:ea typeface="微软雅黑"/>
            </a:endParaRPr>
          </a:p>
          <a:p>
            <a:pPr marL="514350" marR="0" lvl="0" indent="-514350" algn="just" defTabSz="914400" rtl="0" eaLnBrk="1" fontAlgn="auto" latinLnBrk="0" hangingPunct="1">
              <a:lnSpc>
                <a:spcPct val="150000"/>
              </a:lnSpc>
              <a:spcBef>
                <a:spcPts val="0"/>
              </a:spcBef>
              <a:spcAft>
                <a:spcPts val="0"/>
              </a:spcAft>
              <a:buClrTx/>
              <a:buSzTx/>
              <a:buFont typeface="+mj-lt"/>
              <a:buAutoNum type="arabicPeriod"/>
              <a:tabLst/>
              <a:defRPr/>
            </a:pPr>
            <a:r>
              <a:rPr lang="zh-CN" altLang="en-US" sz="2800" dirty="0">
                <a:solidFill>
                  <a:srgbClr val="000000"/>
                </a:solidFill>
                <a:latin typeface="Arial"/>
                <a:ea typeface="微软雅黑"/>
              </a:rPr>
              <a:t>代码行最大长度宜控制在</a:t>
            </a:r>
            <a:r>
              <a:rPr lang="en-US" altLang="zh-CN" sz="2800" dirty="0">
                <a:solidFill>
                  <a:srgbClr val="000000"/>
                </a:solidFill>
                <a:latin typeface="Arial"/>
                <a:ea typeface="微软雅黑"/>
              </a:rPr>
              <a:t>70</a:t>
            </a:r>
            <a:r>
              <a:rPr lang="zh-CN" altLang="en-US" sz="2800" dirty="0">
                <a:solidFill>
                  <a:srgbClr val="000000"/>
                </a:solidFill>
                <a:latin typeface="Arial"/>
                <a:ea typeface="微软雅黑"/>
              </a:rPr>
              <a:t>至</a:t>
            </a:r>
            <a:r>
              <a:rPr lang="en-US" altLang="zh-CN" sz="2800" dirty="0">
                <a:solidFill>
                  <a:srgbClr val="000000"/>
                </a:solidFill>
                <a:latin typeface="Arial"/>
                <a:ea typeface="微软雅黑"/>
              </a:rPr>
              <a:t>80</a:t>
            </a:r>
            <a:r>
              <a:rPr lang="zh-CN" altLang="en-US" sz="2800" dirty="0">
                <a:solidFill>
                  <a:srgbClr val="000000"/>
                </a:solidFill>
                <a:latin typeface="Arial"/>
                <a:ea typeface="微软雅黑"/>
              </a:rPr>
              <a:t>个字符以内。代码行不要过长，否则眼睛看不过来，也不便于打印。</a:t>
            </a:r>
          </a:p>
          <a:p>
            <a:pPr marL="514350" marR="0" lvl="0" indent="-514350" algn="just" defTabSz="914400" rtl="0" eaLnBrk="1" fontAlgn="auto" latinLnBrk="0" hangingPunct="1">
              <a:lnSpc>
                <a:spcPct val="150000"/>
              </a:lnSpc>
              <a:spcBef>
                <a:spcPts val="0"/>
              </a:spcBef>
              <a:spcAft>
                <a:spcPts val="0"/>
              </a:spcAft>
              <a:buClrTx/>
              <a:buSzTx/>
              <a:buFont typeface="+mj-lt"/>
              <a:buAutoNum type="arabicPeriod"/>
              <a:tabLst/>
              <a:defRPr/>
            </a:pPr>
            <a:r>
              <a:rPr lang="zh-CN" altLang="en-US" sz="2800" dirty="0">
                <a:solidFill>
                  <a:srgbClr val="000000"/>
                </a:solidFill>
                <a:latin typeface="Arial"/>
                <a:ea typeface="微软雅黑"/>
              </a:rPr>
              <a:t>长表达式要在低优先级操作符处拆分成新行，操作符放在新行之首（以便突出操作符）。拆分出的新行要进行适当的缩进，使排版整齐，语句可读。</a:t>
            </a:r>
            <a:endParaRPr lang="en-US" altLang="zh-CN" sz="2800" dirty="0">
              <a:solidFill>
                <a:srgbClr val="000000"/>
              </a:solidFill>
              <a:latin typeface="Arial"/>
              <a:ea typeface="微软雅黑"/>
            </a:endParaRPr>
          </a:p>
        </p:txBody>
      </p:sp>
    </p:spTree>
    <p:extLst>
      <p:ext uri="{BB962C8B-B14F-4D97-AF65-F5344CB8AC3E}">
        <p14:creationId xmlns:p14="http://schemas.microsoft.com/office/powerpoint/2010/main" val="309038447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600" dirty="0"/>
              <a:t>程序的版式</a:t>
            </a:r>
          </a:p>
        </p:txBody>
      </p:sp>
      <p:pic>
        <p:nvPicPr>
          <p:cNvPr id="5" name="Picture 2">
            <a:extLst>
              <a:ext uri="{FF2B5EF4-FFF2-40B4-BE49-F238E27FC236}">
                <a16:creationId xmlns:a16="http://schemas.microsoft.com/office/drawing/2014/main" id="{150EE95A-2D86-44C4-BEA6-B5BB50DD3D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5748" y="24493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BE2597F8-B16B-D409-26DE-65DCFF3587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38098" y="174460"/>
            <a:ext cx="699978" cy="699978"/>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a:extLst>
              <a:ext uri="{FF2B5EF4-FFF2-40B4-BE49-F238E27FC236}">
                <a16:creationId xmlns:a16="http://schemas.microsoft.com/office/drawing/2014/main" id="{B726AD00-FEB7-4F28-1752-C4417E83EEFC}"/>
              </a:ext>
            </a:extLst>
          </p:cNvPr>
          <p:cNvSpPr txBox="1"/>
          <p:nvPr/>
        </p:nvSpPr>
        <p:spPr>
          <a:xfrm>
            <a:off x="669925" y="1203159"/>
            <a:ext cx="10850562" cy="661848"/>
          </a:xfrm>
          <a:prstGeom prst="rect">
            <a:avLst/>
          </a:prstGeom>
          <a:noFill/>
        </p:spPr>
        <p:txBody>
          <a:bodyPr wrap="square" rtlCol="0">
            <a:spAutoFit/>
          </a:bodyPr>
          <a:lstStyle/>
          <a:p>
            <a:pPr marR="0" lvl="0" algn="just" defTabSz="914400" rtl="0" eaLnBrk="1" fontAlgn="auto" latinLnBrk="0" hangingPunct="1">
              <a:lnSpc>
                <a:spcPct val="150000"/>
              </a:lnSpc>
              <a:spcBef>
                <a:spcPts val="0"/>
              </a:spcBef>
              <a:spcAft>
                <a:spcPts val="0"/>
              </a:spcAft>
              <a:buClrTx/>
              <a:buSzTx/>
              <a:tabLst/>
              <a:defRPr/>
            </a:pPr>
            <a:r>
              <a:rPr lang="zh-CN" altLang="en-US" sz="2800" b="1" dirty="0">
                <a:solidFill>
                  <a:srgbClr val="000000"/>
                </a:solidFill>
                <a:latin typeface="Arial"/>
                <a:ea typeface="微软雅黑"/>
              </a:rPr>
              <a:t>长行拆分</a:t>
            </a:r>
            <a:endParaRPr lang="en-US" altLang="zh-CN" sz="2800" b="1" dirty="0">
              <a:solidFill>
                <a:srgbClr val="000000"/>
              </a:solidFill>
              <a:latin typeface="Arial"/>
              <a:ea typeface="微软雅黑"/>
            </a:endParaRPr>
          </a:p>
        </p:txBody>
      </p:sp>
      <p:pic>
        <p:nvPicPr>
          <p:cNvPr id="3" name="图片 2">
            <a:extLst>
              <a:ext uri="{FF2B5EF4-FFF2-40B4-BE49-F238E27FC236}">
                <a16:creationId xmlns:a16="http://schemas.microsoft.com/office/drawing/2014/main" id="{F4EABFEB-4F75-8FBD-5D4C-5C6D4CD3B3B9}"/>
              </a:ext>
            </a:extLst>
          </p:cNvPr>
          <p:cNvPicPr>
            <a:picLocks noChangeAspect="1"/>
          </p:cNvPicPr>
          <p:nvPr/>
        </p:nvPicPr>
        <p:blipFill>
          <a:blip r:embed="rId4"/>
          <a:stretch>
            <a:fillRect/>
          </a:stretch>
        </p:blipFill>
        <p:spPr>
          <a:xfrm>
            <a:off x="669924" y="2039466"/>
            <a:ext cx="7447381" cy="4617259"/>
          </a:xfrm>
          <a:prstGeom prst="rect">
            <a:avLst/>
          </a:prstGeom>
        </p:spPr>
      </p:pic>
    </p:spTree>
    <p:extLst>
      <p:ext uri="{BB962C8B-B14F-4D97-AF65-F5344CB8AC3E}">
        <p14:creationId xmlns:p14="http://schemas.microsoft.com/office/powerpoint/2010/main" val="378951321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600" dirty="0"/>
              <a:t>程序的版式</a:t>
            </a:r>
          </a:p>
        </p:txBody>
      </p:sp>
      <p:pic>
        <p:nvPicPr>
          <p:cNvPr id="5" name="Picture 2">
            <a:extLst>
              <a:ext uri="{FF2B5EF4-FFF2-40B4-BE49-F238E27FC236}">
                <a16:creationId xmlns:a16="http://schemas.microsoft.com/office/drawing/2014/main" id="{150EE95A-2D86-44C4-BEA6-B5BB50DD3D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5748" y="24493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BE2597F8-B16B-D409-26DE-65DCFF3587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38098" y="174460"/>
            <a:ext cx="699978" cy="699978"/>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a:extLst>
              <a:ext uri="{FF2B5EF4-FFF2-40B4-BE49-F238E27FC236}">
                <a16:creationId xmlns:a16="http://schemas.microsoft.com/office/drawing/2014/main" id="{B726AD00-FEB7-4F28-1752-C4417E83EEFC}"/>
              </a:ext>
            </a:extLst>
          </p:cNvPr>
          <p:cNvSpPr txBox="1"/>
          <p:nvPr/>
        </p:nvSpPr>
        <p:spPr>
          <a:xfrm>
            <a:off x="669925" y="1203159"/>
            <a:ext cx="10850562" cy="3890489"/>
          </a:xfrm>
          <a:prstGeom prst="rect">
            <a:avLst/>
          </a:prstGeom>
          <a:noFill/>
        </p:spPr>
        <p:txBody>
          <a:bodyPr wrap="square" rtlCol="0">
            <a:spAutoFit/>
          </a:bodyPr>
          <a:lstStyle/>
          <a:p>
            <a:pPr marR="0" lvl="0" algn="just" defTabSz="914400" rtl="0" eaLnBrk="1" fontAlgn="auto" latinLnBrk="0" hangingPunct="1">
              <a:lnSpc>
                <a:spcPct val="150000"/>
              </a:lnSpc>
              <a:spcBef>
                <a:spcPts val="0"/>
              </a:spcBef>
              <a:spcAft>
                <a:spcPts val="0"/>
              </a:spcAft>
              <a:buClrTx/>
              <a:buSzTx/>
              <a:tabLst/>
              <a:defRPr/>
            </a:pPr>
            <a:r>
              <a:rPr lang="zh-CN" altLang="en-US" sz="2800" b="1" dirty="0">
                <a:solidFill>
                  <a:srgbClr val="000000"/>
                </a:solidFill>
                <a:latin typeface="Arial"/>
                <a:ea typeface="微软雅黑"/>
              </a:rPr>
              <a:t>注释</a:t>
            </a:r>
            <a:endParaRPr lang="en-US" altLang="zh-CN" sz="2800" b="1" dirty="0">
              <a:solidFill>
                <a:srgbClr val="000000"/>
              </a:solidFill>
              <a:latin typeface="Arial"/>
              <a:ea typeface="微软雅黑"/>
            </a:endParaRPr>
          </a:p>
          <a:p>
            <a:pPr marR="0" lvl="0" algn="just" defTabSz="914400" rtl="0" eaLnBrk="1" fontAlgn="auto" latinLnBrk="0" hangingPunct="1">
              <a:lnSpc>
                <a:spcPct val="150000"/>
              </a:lnSpc>
              <a:spcBef>
                <a:spcPts val="0"/>
              </a:spcBef>
              <a:spcAft>
                <a:spcPts val="0"/>
              </a:spcAft>
              <a:buClrTx/>
              <a:buSzTx/>
              <a:tabLst/>
              <a:defRPr/>
            </a:pPr>
            <a:r>
              <a:rPr lang="zh-CN" altLang="en-US" sz="2800" dirty="0">
                <a:solidFill>
                  <a:srgbClr val="000000"/>
                </a:solidFill>
                <a:latin typeface="Arial"/>
                <a:ea typeface="微软雅黑"/>
              </a:rPr>
              <a:t>注释通常用于：</a:t>
            </a:r>
            <a:endParaRPr lang="en-US" altLang="zh-CN" sz="2800" dirty="0">
              <a:solidFill>
                <a:srgbClr val="000000"/>
              </a:solidFill>
              <a:latin typeface="Arial"/>
              <a:ea typeface="微软雅黑"/>
            </a:endParaRPr>
          </a:p>
          <a:p>
            <a:pPr marL="457200" marR="0" lvl="0" indent="-457200" algn="just" defTabSz="914400" rtl="0" eaLnBrk="1" fontAlgn="auto" latinLnBrk="0" hangingPunct="1">
              <a:lnSpc>
                <a:spcPct val="150000"/>
              </a:lnSpc>
              <a:spcBef>
                <a:spcPts val="0"/>
              </a:spcBef>
              <a:spcAft>
                <a:spcPts val="0"/>
              </a:spcAft>
              <a:buClrTx/>
              <a:buSzTx/>
              <a:buFont typeface="Wingdings" panose="05000000000000000000" pitchFamily="2" charset="2"/>
              <a:buChar char="l"/>
              <a:tabLst/>
              <a:defRPr/>
            </a:pPr>
            <a:r>
              <a:rPr lang="zh-CN" altLang="en-US" sz="2800" dirty="0">
                <a:solidFill>
                  <a:srgbClr val="000000"/>
                </a:solidFill>
                <a:latin typeface="Arial"/>
                <a:ea typeface="微软雅黑"/>
              </a:rPr>
              <a:t>版本、版权声明</a:t>
            </a:r>
            <a:endParaRPr lang="en-US" altLang="zh-CN" sz="2800" dirty="0">
              <a:solidFill>
                <a:srgbClr val="000000"/>
              </a:solidFill>
              <a:latin typeface="Arial"/>
              <a:ea typeface="微软雅黑"/>
            </a:endParaRPr>
          </a:p>
          <a:p>
            <a:pPr marL="457200" marR="0" lvl="0" indent="-457200" algn="just" defTabSz="914400" rtl="0" eaLnBrk="1" fontAlgn="auto" latinLnBrk="0" hangingPunct="1">
              <a:lnSpc>
                <a:spcPct val="150000"/>
              </a:lnSpc>
              <a:spcBef>
                <a:spcPts val="0"/>
              </a:spcBef>
              <a:spcAft>
                <a:spcPts val="0"/>
              </a:spcAft>
              <a:buClrTx/>
              <a:buSzTx/>
              <a:buFont typeface="Wingdings" panose="05000000000000000000" pitchFamily="2" charset="2"/>
              <a:buChar char="l"/>
              <a:tabLst/>
              <a:defRPr/>
            </a:pPr>
            <a:r>
              <a:rPr lang="zh-CN" altLang="en-US" sz="2800" dirty="0">
                <a:solidFill>
                  <a:srgbClr val="000000"/>
                </a:solidFill>
                <a:latin typeface="Arial"/>
                <a:ea typeface="微软雅黑"/>
              </a:rPr>
              <a:t>函数接口说明</a:t>
            </a:r>
            <a:endParaRPr lang="en-US" altLang="zh-CN" sz="2800" dirty="0">
              <a:solidFill>
                <a:srgbClr val="000000"/>
              </a:solidFill>
              <a:latin typeface="Arial"/>
              <a:ea typeface="微软雅黑"/>
            </a:endParaRPr>
          </a:p>
          <a:p>
            <a:pPr marL="457200" marR="0" lvl="0" indent="-457200" algn="just" defTabSz="914400" rtl="0" eaLnBrk="1" fontAlgn="auto" latinLnBrk="0" hangingPunct="1">
              <a:lnSpc>
                <a:spcPct val="150000"/>
              </a:lnSpc>
              <a:spcBef>
                <a:spcPts val="0"/>
              </a:spcBef>
              <a:spcAft>
                <a:spcPts val="0"/>
              </a:spcAft>
              <a:buClrTx/>
              <a:buSzTx/>
              <a:buFont typeface="Wingdings" panose="05000000000000000000" pitchFamily="2" charset="2"/>
              <a:buChar char="l"/>
              <a:tabLst/>
              <a:defRPr/>
            </a:pPr>
            <a:r>
              <a:rPr lang="zh-CN" altLang="en-US" sz="2800" dirty="0">
                <a:solidFill>
                  <a:srgbClr val="000000"/>
                </a:solidFill>
                <a:latin typeface="Arial"/>
                <a:ea typeface="微软雅黑"/>
              </a:rPr>
              <a:t>重要的代码行或段落提示</a:t>
            </a:r>
            <a:endParaRPr lang="en-US" altLang="zh-CN" sz="2800" dirty="0">
              <a:solidFill>
                <a:srgbClr val="000000"/>
              </a:solidFill>
              <a:latin typeface="Arial"/>
              <a:ea typeface="微软雅黑"/>
            </a:endParaRPr>
          </a:p>
          <a:p>
            <a:pPr marR="0" lvl="0" algn="just" defTabSz="914400" rtl="0" eaLnBrk="1" fontAlgn="auto" latinLnBrk="0" hangingPunct="1">
              <a:lnSpc>
                <a:spcPct val="150000"/>
              </a:lnSpc>
              <a:spcBef>
                <a:spcPts val="0"/>
              </a:spcBef>
              <a:spcAft>
                <a:spcPts val="0"/>
              </a:spcAft>
              <a:buClrTx/>
              <a:buSzTx/>
              <a:tabLst/>
              <a:defRPr/>
            </a:pPr>
            <a:r>
              <a:rPr lang="zh-CN" altLang="en-US" sz="2800" dirty="0">
                <a:solidFill>
                  <a:srgbClr val="000000"/>
                </a:solidFill>
                <a:latin typeface="Arial"/>
                <a:ea typeface="微软雅黑"/>
              </a:rPr>
              <a:t>虽然注释有助于理解代码，但注意不可过多地使用注释。</a:t>
            </a:r>
            <a:endParaRPr lang="en-US" altLang="zh-CN" sz="2800" dirty="0">
              <a:solidFill>
                <a:srgbClr val="000000"/>
              </a:solidFill>
              <a:latin typeface="Arial"/>
              <a:ea typeface="微软雅黑"/>
            </a:endParaRPr>
          </a:p>
        </p:txBody>
      </p:sp>
    </p:spTree>
    <p:extLst>
      <p:ext uri="{BB962C8B-B14F-4D97-AF65-F5344CB8AC3E}">
        <p14:creationId xmlns:p14="http://schemas.microsoft.com/office/powerpoint/2010/main" val="129529908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600" dirty="0"/>
              <a:t>程序的版式</a:t>
            </a:r>
          </a:p>
        </p:txBody>
      </p:sp>
      <p:pic>
        <p:nvPicPr>
          <p:cNvPr id="5" name="Picture 2">
            <a:extLst>
              <a:ext uri="{FF2B5EF4-FFF2-40B4-BE49-F238E27FC236}">
                <a16:creationId xmlns:a16="http://schemas.microsoft.com/office/drawing/2014/main" id="{150EE95A-2D86-44C4-BEA6-B5BB50DD3D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5748" y="24493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BE2597F8-B16B-D409-26DE-65DCFF3587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38098" y="174460"/>
            <a:ext cx="699978" cy="699978"/>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a:extLst>
              <a:ext uri="{FF2B5EF4-FFF2-40B4-BE49-F238E27FC236}">
                <a16:creationId xmlns:a16="http://schemas.microsoft.com/office/drawing/2014/main" id="{B726AD00-FEB7-4F28-1752-C4417E83EEFC}"/>
              </a:ext>
            </a:extLst>
          </p:cNvPr>
          <p:cNvSpPr txBox="1"/>
          <p:nvPr/>
        </p:nvSpPr>
        <p:spPr>
          <a:xfrm>
            <a:off x="669925" y="1203159"/>
            <a:ext cx="10850562" cy="5186163"/>
          </a:xfrm>
          <a:prstGeom prst="rect">
            <a:avLst/>
          </a:prstGeom>
          <a:noFill/>
        </p:spPr>
        <p:txBody>
          <a:bodyPr wrap="square" rtlCol="0">
            <a:spAutoFit/>
          </a:bodyPr>
          <a:lstStyle/>
          <a:p>
            <a:pPr marR="0" lvl="0" algn="just" defTabSz="914400" rtl="0" eaLnBrk="1" fontAlgn="auto" latinLnBrk="0" hangingPunct="1">
              <a:lnSpc>
                <a:spcPct val="150000"/>
              </a:lnSpc>
              <a:spcBef>
                <a:spcPts val="0"/>
              </a:spcBef>
              <a:spcAft>
                <a:spcPts val="0"/>
              </a:spcAft>
              <a:buClrTx/>
              <a:buSzTx/>
              <a:tabLst/>
              <a:defRPr/>
            </a:pPr>
            <a:r>
              <a:rPr lang="zh-CN" altLang="en-US" sz="2800" b="1" dirty="0">
                <a:solidFill>
                  <a:srgbClr val="000000"/>
                </a:solidFill>
                <a:latin typeface="Arial"/>
                <a:ea typeface="微软雅黑"/>
              </a:rPr>
              <a:t>注释</a:t>
            </a:r>
            <a:endParaRPr lang="en-US" altLang="zh-CN" sz="2800" b="1" dirty="0">
              <a:solidFill>
                <a:srgbClr val="000000"/>
              </a:solidFill>
              <a:latin typeface="Arial"/>
              <a:ea typeface="微软雅黑"/>
            </a:endParaRPr>
          </a:p>
          <a:p>
            <a:pPr marR="0" lvl="0" algn="just" defTabSz="914400" rtl="0" eaLnBrk="1" fontAlgn="auto" latinLnBrk="0" hangingPunct="1">
              <a:lnSpc>
                <a:spcPct val="150000"/>
              </a:lnSpc>
              <a:spcBef>
                <a:spcPts val="0"/>
              </a:spcBef>
              <a:spcAft>
                <a:spcPts val="0"/>
              </a:spcAft>
              <a:buClrTx/>
              <a:buSzTx/>
              <a:tabLst/>
              <a:defRPr/>
            </a:pPr>
            <a:r>
              <a:rPr lang="zh-CN" altLang="en-US" sz="2800" b="1" dirty="0">
                <a:solidFill>
                  <a:srgbClr val="000000"/>
                </a:solidFill>
                <a:latin typeface="Arial"/>
                <a:ea typeface="微软雅黑"/>
              </a:rPr>
              <a:t>规则</a:t>
            </a:r>
            <a:endParaRPr lang="en-US" altLang="zh-CN" sz="2800" b="1" dirty="0">
              <a:solidFill>
                <a:srgbClr val="000000"/>
              </a:solidFill>
              <a:latin typeface="Arial"/>
              <a:ea typeface="微软雅黑"/>
            </a:endParaRPr>
          </a:p>
          <a:p>
            <a:pPr marL="514350" marR="0" lvl="0" indent="-514350" algn="just" defTabSz="914400" rtl="0" eaLnBrk="1" fontAlgn="auto" latinLnBrk="0" hangingPunct="1">
              <a:lnSpc>
                <a:spcPct val="150000"/>
              </a:lnSpc>
              <a:spcBef>
                <a:spcPts val="0"/>
              </a:spcBef>
              <a:spcAft>
                <a:spcPts val="0"/>
              </a:spcAft>
              <a:buClrTx/>
              <a:buSzTx/>
              <a:buFont typeface="+mj-lt"/>
              <a:buAutoNum type="arabicPeriod"/>
              <a:tabLst/>
              <a:defRPr/>
            </a:pPr>
            <a:r>
              <a:rPr lang="zh-CN" altLang="en-US" sz="2800" dirty="0">
                <a:solidFill>
                  <a:srgbClr val="000000"/>
                </a:solidFill>
                <a:latin typeface="Arial"/>
                <a:ea typeface="微软雅黑"/>
              </a:rPr>
              <a:t>注释是对代码的“提示”，而不是文档。程序中的注释不可喧宾夺主，注释太多了会让人眼花缭乱。注释的花样要少。</a:t>
            </a:r>
            <a:endParaRPr lang="en-US" altLang="zh-CN" sz="2800" dirty="0">
              <a:solidFill>
                <a:srgbClr val="000000"/>
              </a:solidFill>
              <a:latin typeface="Arial"/>
              <a:ea typeface="微软雅黑"/>
            </a:endParaRPr>
          </a:p>
          <a:p>
            <a:pPr marL="514350" marR="0" lvl="0" indent="-514350" algn="just" defTabSz="914400" rtl="0" eaLnBrk="1" fontAlgn="auto" latinLnBrk="0" hangingPunct="1">
              <a:lnSpc>
                <a:spcPct val="150000"/>
              </a:lnSpc>
              <a:spcBef>
                <a:spcPts val="0"/>
              </a:spcBef>
              <a:spcAft>
                <a:spcPts val="0"/>
              </a:spcAft>
              <a:buClrTx/>
              <a:buSzTx/>
              <a:buFont typeface="+mj-lt"/>
              <a:buAutoNum type="arabicPeriod"/>
              <a:tabLst/>
              <a:defRPr/>
            </a:pPr>
            <a:r>
              <a:rPr lang="zh-CN" altLang="en-US" sz="2800" dirty="0">
                <a:solidFill>
                  <a:srgbClr val="000000"/>
                </a:solidFill>
                <a:latin typeface="Arial"/>
                <a:ea typeface="微软雅黑"/>
              </a:rPr>
              <a:t>如果代码本来就是清楚的，则不必加注释。否则多此一举，令人厌烦。</a:t>
            </a:r>
            <a:r>
              <a:rPr lang="en-US" altLang="zh-CN" sz="2800" dirty="0" err="1">
                <a:solidFill>
                  <a:srgbClr val="000000"/>
                </a:solidFill>
                <a:latin typeface="Arial"/>
                <a:ea typeface="微软雅黑"/>
              </a:rPr>
              <a:t>i</a:t>
            </a:r>
            <a:r>
              <a:rPr lang="en-US" altLang="zh-CN" sz="2800" dirty="0">
                <a:solidFill>
                  <a:srgbClr val="000000"/>
                </a:solidFill>
                <a:latin typeface="Arial"/>
                <a:ea typeface="微软雅黑"/>
              </a:rPr>
              <a:t>++; </a:t>
            </a:r>
            <a:r>
              <a:rPr lang="en-US" altLang="zh-CN" sz="2800" dirty="0">
                <a:solidFill>
                  <a:srgbClr val="00B050"/>
                </a:solidFill>
                <a:latin typeface="Arial"/>
                <a:ea typeface="微软雅黑"/>
              </a:rPr>
              <a:t>// </a:t>
            </a:r>
            <a:r>
              <a:rPr lang="en-US" altLang="zh-CN" sz="2800" dirty="0" err="1">
                <a:solidFill>
                  <a:srgbClr val="00B050"/>
                </a:solidFill>
                <a:latin typeface="Arial"/>
                <a:ea typeface="微软雅黑"/>
              </a:rPr>
              <a:t>i</a:t>
            </a:r>
            <a:r>
              <a:rPr lang="en-US" altLang="zh-CN" sz="2800" dirty="0">
                <a:solidFill>
                  <a:srgbClr val="00B050"/>
                </a:solidFill>
                <a:latin typeface="Arial"/>
                <a:ea typeface="微软雅黑"/>
              </a:rPr>
              <a:t> </a:t>
            </a:r>
            <a:r>
              <a:rPr lang="zh-CN" altLang="en-US" sz="2800" dirty="0">
                <a:solidFill>
                  <a:srgbClr val="00B050"/>
                </a:solidFill>
                <a:latin typeface="Arial"/>
                <a:ea typeface="微软雅黑"/>
              </a:rPr>
              <a:t>的值加 </a:t>
            </a:r>
            <a:r>
              <a:rPr lang="en-US" altLang="zh-CN" sz="2800" dirty="0">
                <a:solidFill>
                  <a:srgbClr val="00B050"/>
                </a:solidFill>
                <a:latin typeface="Arial"/>
                <a:ea typeface="微软雅黑"/>
              </a:rPr>
              <a:t>1</a:t>
            </a:r>
          </a:p>
          <a:p>
            <a:pPr marL="514350" marR="0" lvl="0" indent="-514350" algn="just" defTabSz="914400" rtl="0" eaLnBrk="1" fontAlgn="auto" latinLnBrk="0" hangingPunct="1">
              <a:lnSpc>
                <a:spcPct val="150000"/>
              </a:lnSpc>
              <a:spcBef>
                <a:spcPts val="0"/>
              </a:spcBef>
              <a:spcAft>
                <a:spcPts val="0"/>
              </a:spcAft>
              <a:buClrTx/>
              <a:buSzTx/>
              <a:buFont typeface="+mj-lt"/>
              <a:buAutoNum type="arabicPeriod"/>
              <a:tabLst/>
              <a:defRPr/>
            </a:pPr>
            <a:r>
              <a:rPr lang="zh-CN" altLang="en-US" sz="2800" dirty="0">
                <a:solidFill>
                  <a:srgbClr val="000000"/>
                </a:solidFill>
                <a:latin typeface="Arial"/>
                <a:ea typeface="微软雅黑"/>
              </a:rPr>
              <a:t>边写代码边注释，修改代码同时修改相应的注释，以保证注释与代码的一致性。不再有用的注释要删除。</a:t>
            </a:r>
            <a:endParaRPr lang="en-US" altLang="zh-CN" sz="2800" dirty="0">
              <a:solidFill>
                <a:srgbClr val="000000"/>
              </a:solidFill>
              <a:latin typeface="Arial"/>
              <a:ea typeface="微软雅黑"/>
            </a:endParaRPr>
          </a:p>
        </p:txBody>
      </p:sp>
    </p:spTree>
    <p:extLst>
      <p:ext uri="{BB962C8B-B14F-4D97-AF65-F5344CB8AC3E}">
        <p14:creationId xmlns:p14="http://schemas.microsoft.com/office/powerpoint/2010/main" val="144650548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600" dirty="0"/>
              <a:t>程序的版式</a:t>
            </a:r>
          </a:p>
        </p:txBody>
      </p:sp>
      <p:pic>
        <p:nvPicPr>
          <p:cNvPr id="5" name="Picture 2">
            <a:extLst>
              <a:ext uri="{FF2B5EF4-FFF2-40B4-BE49-F238E27FC236}">
                <a16:creationId xmlns:a16="http://schemas.microsoft.com/office/drawing/2014/main" id="{150EE95A-2D86-44C4-BEA6-B5BB50DD3D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5748" y="24493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BE2597F8-B16B-D409-26DE-65DCFF3587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38098" y="174460"/>
            <a:ext cx="699978" cy="699978"/>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a:extLst>
              <a:ext uri="{FF2B5EF4-FFF2-40B4-BE49-F238E27FC236}">
                <a16:creationId xmlns:a16="http://schemas.microsoft.com/office/drawing/2014/main" id="{B726AD00-FEB7-4F28-1752-C4417E83EEFC}"/>
              </a:ext>
            </a:extLst>
          </p:cNvPr>
          <p:cNvSpPr txBox="1"/>
          <p:nvPr/>
        </p:nvSpPr>
        <p:spPr>
          <a:xfrm>
            <a:off x="669925" y="1203159"/>
            <a:ext cx="10850562" cy="5186163"/>
          </a:xfrm>
          <a:prstGeom prst="rect">
            <a:avLst/>
          </a:prstGeom>
          <a:noFill/>
        </p:spPr>
        <p:txBody>
          <a:bodyPr wrap="square" rtlCol="0">
            <a:spAutoFit/>
          </a:bodyPr>
          <a:lstStyle/>
          <a:p>
            <a:pPr marR="0" lvl="0" algn="just" defTabSz="914400" rtl="0" eaLnBrk="1" fontAlgn="auto" latinLnBrk="0" hangingPunct="1">
              <a:lnSpc>
                <a:spcPct val="150000"/>
              </a:lnSpc>
              <a:spcBef>
                <a:spcPts val="0"/>
              </a:spcBef>
              <a:spcAft>
                <a:spcPts val="0"/>
              </a:spcAft>
              <a:buClrTx/>
              <a:buSzTx/>
              <a:tabLst/>
              <a:defRPr/>
            </a:pPr>
            <a:r>
              <a:rPr lang="zh-CN" altLang="en-US" sz="2800" b="1" dirty="0">
                <a:solidFill>
                  <a:srgbClr val="000000"/>
                </a:solidFill>
                <a:latin typeface="Arial"/>
                <a:ea typeface="微软雅黑"/>
              </a:rPr>
              <a:t>注释</a:t>
            </a:r>
            <a:endParaRPr lang="en-US" altLang="zh-CN" sz="2800" b="1" dirty="0">
              <a:solidFill>
                <a:srgbClr val="000000"/>
              </a:solidFill>
              <a:latin typeface="Arial"/>
              <a:ea typeface="微软雅黑"/>
            </a:endParaRPr>
          </a:p>
          <a:p>
            <a:pPr marR="0" lvl="0" algn="just" defTabSz="914400" rtl="0" eaLnBrk="1" fontAlgn="auto" latinLnBrk="0" hangingPunct="1">
              <a:lnSpc>
                <a:spcPct val="150000"/>
              </a:lnSpc>
              <a:spcBef>
                <a:spcPts val="0"/>
              </a:spcBef>
              <a:spcAft>
                <a:spcPts val="0"/>
              </a:spcAft>
              <a:buClrTx/>
              <a:buSzTx/>
              <a:tabLst/>
              <a:defRPr/>
            </a:pPr>
            <a:r>
              <a:rPr lang="zh-CN" altLang="en-US" sz="2800" b="1" dirty="0">
                <a:solidFill>
                  <a:srgbClr val="000000"/>
                </a:solidFill>
                <a:latin typeface="Arial"/>
                <a:ea typeface="微软雅黑"/>
              </a:rPr>
              <a:t>规则</a:t>
            </a:r>
            <a:endParaRPr lang="en-US" altLang="zh-CN" sz="2800" b="1" dirty="0">
              <a:solidFill>
                <a:srgbClr val="000000"/>
              </a:solidFill>
              <a:latin typeface="Arial"/>
              <a:ea typeface="微软雅黑"/>
            </a:endParaRPr>
          </a:p>
          <a:p>
            <a:pPr marR="0" lvl="0" algn="just" defTabSz="914400" rtl="0" eaLnBrk="1" fontAlgn="auto" latinLnBrk="0" hangingPunct="1">
              <a:lnSpc>
                <a:spcPct val="150000"/>
              </a:lnSpc>
              <a:spcBef>
                <a:spcPts val="0"/>
              </a:spcBef>
              <a:spcAft>
                <a:spcPts val="0"/>
              </a:spcAft>
              <a:buClrTx/>
              <a:buSzTx/>
              <a:tabLst/>
              <a:defRPr/>
            </a:pPr>
            <a:r>
              <a:rPr lang="en-US" altLang="zh-CN" sz="2800" dirty="0">
                <a:solidFill>
                  <a:srgbClr val="000000"/>
                </a:solidFill>
                <a:latin typeface="Arial"/>
                <a:ea typeface="微软雅黑"/>
              </a:rPr>
              <a:t>4. </a:t>
            </a:r>
            <a:r>
              <a:rPr lang="zh-CN" altLang="en-US" sz="2800" dirty="0">
                <a:solidFill>
                  <a:srgbClr val="000000"/>
                </a:solidFill>
                <a:latin typeface="Arial"/>
                <a:ea typeface="微软雅黑"/>
              </a:rPr>
              <a:t>注释应当准确、易懂，防止注释有二义性。错误的注释不但无益反而有害。</a:t>
            </a:r>
            <a:endParaRPr lang="en-US" altLang="zh-CN" sz="2800" dirty="0">
              <a:solidFill>
                <a:srgbClr val="000000"/>
              </a:solidFill>
              <a:latin typeface="Arial"/>
              <a:ea typeface="微软雅黑"/>
            </a:endParaRPr>
          </a:p>
          <a:p>
            <a:pPr marR="0" lvl="0" algn="just" defTabSz="914400" rtl="0" eaLnBrk="1" fontAlgn="auto" latinLnBrk="0" hangingPunct="1">
              <a:lnSpc>
                <a:spcPct val="150000"/>
              </a:lnSpc>
              <a:spcBef>
                <a:spcPts val="0"/>
              </a:spcBef>
              <a:spcAft>
                <a:spcPts val="0"/>
              </a:spcAft>
              <a:buClrTx/>
              <a:buSzTx/>
              <a:tabLst/>
              <a:defRPr/>
            </a:pPr>
            <a:r>
              <a:rPr lang="en-US" altLang="zh-CN" sz="2800" dirty="0">
                <a:solidFill>
                  <a:srgbClr val="000000"/>
                </a:solidFill>
                <a:latin typeface="Arial"/>
                <a:ea typeface="微软雅黑"/>
              </a:rPr>
              <a:t>5.  </a:t>
            </a:r>
            <a:r>
              <a:rPr lang="zh-CN" altLang="en-US" sz="2800" dirty="0">
                <a:solidFill>
                  <a:srgbClr val="000000"/>
                </a:solidFill>
                <a:latin typeface="Arial"/>
                <a:ea typeface="微软雅黑"/>
              </a:rPr>
              <a:t>尽量避免在注释中使用缩写，特别是不常用缩写。</a:t>
            </a:r>
            <a:endParaRPr lang="en-US" altLang="zh-CN" sz="2800" dirty="0">
              <a:solidFill>
                <a:srgbClr val="000000"/>
              </a:solidFill>
              <a:latin typeface="Arial"/>
              <a:ea typeface="微软雅黑"/>
            </a:endParaRPr>
          </a:p>
          <a:p>
            <a:pPr marR="0" lvl="0" algn="just" defTabSz="914400" rtl="0" eaLnBrk="1" fontAlgn="auto" latinLnBrk="0" hangingPunct="1">
              <a:lnSpc>
                <a:spcPct val="150000"/>
              </a:lnSpc>
              <a:spcBef>
                <a:spcPts val="0"/>
              </a:spcBef>
              <a:spcAft>
                <a:spcPts val="0"/>
              </a:spcAft>
              <a:buClrTx/>
              <a:buSzTx/>
              <a:tabLst/>
              <a:defRPr/>
            </a:pPr>
            <a:r>
              <a:rPr lang="en-US" altLang="zh-CN" sz="2800" dirty="0">
                <a:solidFill>
                  <a:srgbClr val="000000"/>
                </a:solidFill>
                <a:latin typeface="Arial"/>
                <a:ea typeface="微软雅黑"/>
              </a:rPr>
              <a:t>6.  </a:t>
            </a:r>
            <a:r>
              <a:rPr lang="zh-CN" altLang="en-US" sz="2800" dirty="0">
                <a:solidFill>
                  <a:srgbClr val="000000"/>
                </a:solidFill>
                <a:latin typeface="Arial"/>
                <a:ea typeface="微软雅黑"/>
              </a:rPr>
              <a:t>注释的位置应与被描述的代码相邻，不可放在下方。</a:t>
            </a:r>
            <a:endParaRPr lang="en-US" altLang="zh-CN" sz="2800" dirty="0">
              <a:solidFill>
                <a:srgbClr val="000000"/>
              </a:solidFill>
              <a:latin typeface="Arial"/>
              <a:ea typeface="微软雅黑"/>
            </a:endParaRPr>
          </a:p>
          <a:p>
            <a:pPr marR="0" lvl="0" algn="just" defTabSz="914400" rtl="0" eaLnBrk="1" fontAlgn="auto" latinLnBrk="0" hangingPunct="1">
              <a:lnSpc>
                <a:spcPct val="150000"/>
              </a:lnSpc>
              <a:spcBef>
                <a:spcPts val="0"/>
              </a:spcBef>
              <a:spcAft>
                <a:spcPts val="0"/>
              </a:spcAft>
              <a:buClrTx/>
              <a:buSzTx/>
              <a:tabLst/>
              <a:defRPr/>
            </a:pPr>
            <a:r>
              <a:rPr lang="en-US" altLang="zh-CN" sz="2800" dirty="0">
                <a:solidFill>
                  <a:srgbClr val="000000"/>
                </a:solidFill>
                <a:latin typeface="Arial"/>
                <a:ea typeface="微软雅黑"/>
              </a:rPr>
              <a:t>7. </a:t>
            </a:r>
            <a:r>
              <a:rPr lang="zh-CN" altLang="en-US" sz="2800" dirty="0">
                <a:solidFill>
                  <a:srgbClr val="000000"/>
                </a:solidFill>
                <a:latin typeface="Arial"/>
                <a:ea typeface="微软雅黑"/>
              </a:rPr>
              <a:t>当代码比较长，特别是有多重嵌套时，应当在一些段落的结束处加注释，便于阅读。</a:t>
            </a:r>
            <a:endParaRPr lang="en-US" altLang="zh-CN" sz="2800" dirty="0">
              <a:solidFill>
                <a:srgbClr val="000000"/>
              </a:solidFill>
              <a:latin typeface="Arial"/>
              <a:ea typeface="微软雅黑"/>
            </a:endParaRPr>
          </a:p>
        </p:txBody>
      </p:sp>
    </p:spTree>
    <p:extLst>
      <p:ext uri="{BB962C8B-B14F-4D97-AF65-F5344CB8AC3E}">
        <p14:creationId xmlns:p14="http://schemas.microsoft.com/office/powerpoint/2010/main" val="46995104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600" dirty="0"/>
              <a:t>程序的版式</a:t>
            </a:r>
          </a:p>
        </p:txBody>
      </p:sp>
      <p:pic>
        <p:nvPicPr>
          <p:cNvPr id="5" name="Picture 2">
            <a:extLst>
              <a:ext uri="{FF2B5EF4-FFF2-40B4-BE49-F238E27FC236}">
                <a16:creationId xmlns:a16="http://schemas.microsoft.com/office/drawing/2014/main" id="{150EE95A-2D86-44C4-BEA6-B5BB50DD3D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5748" y="24493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BE2597F8-B16B-D409-26DE-65DCFF3587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38098" y="174460"/>
            <a:ext cx="699978" cy="699978"/>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a:extLst>
              <a:ext uri="{FF2B5EF4-FFF2-40B4-BE49-F238E27FC236}">
                <a16:creationId xmlns:a16="http://schemas.microsoft.com/office/drawing/2014/main" id="{B726AD00-FEB7-4F28-1752-C4417E83EEFC}"/>
              </a:ext>
            </a:extLst>
          </p:cNvPr>
          <p:cNvSpPr txBox="1"/>
          <p:nvPr/>
        </p:nvSpPr>
        <p:spPr>
          <a:xfrm>
            <a:off x="669925" y="1203159"/>
            <a:ext cx="10850562" cy="661848"/>
          </a:xfrm>
          <a:prstGeom prst="rect">
            <a:avLst/>
          </a:prstGeom>
          <a:noFill/>
        </p:spPr>
        <p:txBody>
          <a:bodyPr wrap="square" rtlCol="0">
            <a:spAutoFit/>
          </a:bodyPr>
          <a:lstStyle/>
          <a:p>
            <a:pPr marR="0" lvl="0" algn="just" defTabSz="914400" rtl="0" eaLnBrk="1" fontAlgn="auto" latinLnBrk="0" hangingPunct="1">
              <a:lnSpc>
                <a:spcPct val="150000"/>
              </a:lnSpc>
              <a:spcBef>
                <a:spcPts val="0"/>
              </a:spcBef>
              <a:spcAft>
                <a:spcPts val="0"/>
              </a:spcAft>
              <a:buClrTx/>
              <a:buSzTx/>
              <a:tabLst/>
              <a:defRPr/>
            </a:pPr>
            <a:r>
              <a:rPr lang="zh-CN" altLang="en-US" sz="2800" b="1" dirty="0">
                <a:solidFill>
                  <a:srgbClr val="000000"/>
                </a:solidFill>
                <a:latin typeface="Arial"/>
                <a:ea typeface="微软雅黑"/>
              </a:rPr>
              <a:t>风格良好的注释</a:t>
            </a:r>
            <a:endParaRPr lang="en-US" altLang="zh-CN" sz="2800" dirty="0">
              <a:solidFill>
                <a:srgbClr val="000000"/>
              </a:solidFill>
              <a:latin typeface="Arial"/>
              <a:ea typeface="微软雅黑"/>
            </a:endParaRPr>
          </a:p>
        </p:txBody>
      </p:sp>
      <p:pic>
        <p:nvPicPr>
          <p:cNvPr id="3" name="图片 2">
            <a:extLst>
              <a:ext uri="{FF2B5EF4-FFF2-40B4-BE49-F238E27FC236}">
                <a16:creationId xmlns:a16="http://schemas.microsoft.com/office/drawing/2014/main" id="{F4A5CA3B-B7EE-4855-2EC4-2B1EA9EA0C4C}"/>
              </a:ext>
            </a:extLst>
          </p:cNvPr>
          <p:cNvPicPr>
            <a:picLocks noChangeAspect="1"/>
          </p:cNvPicPr>
          <p:nvPr/>
        </p:nvPicPr>
        <p:blipFill>
          <a:blip r:embed="rId4"/>
          <a:stretch>
            <a:fillRect/>
          </a:stretch>
        </p:blipFill>
        <p:spPr>
          <a:xfrm>
            <a:off x="669924" y="1948749"/>
            <a:ext cx="9175843" cy="4734791"/>
          </a:xfrm>
          <a:prstGeom prst="rect">
            <a:avLst/>
          </a:prstGeom>
        </p:spPr>
      </p:pic>
      <p:pic>
        <p:nvPicPr>
          <p:cNvPr id="4" name="图片 3">
            <a:extLst>
              <a:ext uri="{FF2B5EF4-FFF2-40B4-BE49-F238E27FC236}">
                <a16:creationId xmlns:a16="http://schemas.microsoft.com/office/drawing/2014/main" id="{84A3587A-D4B9-1754-1C2C-8C8218832537}"/>
              </a:ext>
            </a:extLst>
          </p:cNvPr>
          <p:cNvPicPr>
            <a:picLocks noChangeAspect="1"/>
          </p:cNvPicPr>
          <p:nvPr/>
        </p:nvPicPr>
        <p:blipFill>
          <a:blip r:embed="rId5"/>
          <a:stretch>
            <a:fillRect/>
          </a:stretch>
        </p:blipFill>
        <p:spPr>
          <a:xfrm>
            <a:off x="8229599" y="4992994"/>
            <a:ext cx="3579645" cy="1586012"/>
          </a:xfrm>
          <a:prstGeom prst="rect">
            <a:avLst/>
          </a:prstGeom>
        </p:spPr>
      </p:pic>
    </p:spTree>
    <p:extLst>
      <p:ext uri="{BB962C8B-B14F-4D97-AF65-F5344CB8AC3E}">
        <p14:creationId xmlns:p14="http://schemas.microsoft.com/office/powerpoint/2010/main" val="139878001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600" dirty="0"/>
              <a:t>程序的版式</a:t>
            </a:r>
          </a:p>
        </p:txBody>
      </p:sp>
      <p:pic>
        <p:nvPicPr>
          <p:cNvPr id="5" name="Picture 2">
            <a:extLst>
              <a:ext uri="{FF2B5EF4-FFF2-40B4-BE49-F238E27FC236}">
                <a16:creationId xmlns:a16="http://schemas.microsoft.com/office/drawing/2014/main" id="{150EE95A-2D86-44C4-BEA6-B5BB50DD3D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5748" y="24493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BE2597F8-B16B-D409-26DE-65DCFF3587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38098" y="174460"/>
            <a:ext cx="699978" cy="699978"/>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a:extLst>
              <a:ext uri="{FF2B5EF4-FFF2-40B4-BE49-F238E27FC236}">
                <a16:creationId xmlns:a16="http://schemas.microsoft.com/office/drawing/2014/main" id="{B726AD00-FEB7-4F28-1752-C4417E83EEFC}"/>
              </a:ext>
            </a:extLst>
          </p:cNvPr>
          <p:cNvSpPr txBox="1"/>
          <p:nvPr/>
        </p:nvSpPr>
        <p:spPr>
          <a:xfrm>
            <a:off x="669925" y="1203159"/>
            <a:ext cx="10850562" cy="4539833"/>
          </a:xfrm>
          <a:prstGeom prst="rect">
            <a:avLst/>
          </a:prstGeom>
          <a:noFill/>
        </p:spPr>
        <p:txBody>
          <a:bodyPr wrap="square" rtlCol="0">
            <a:spAutoFit/>
          </a:bodyPr>
          <a:lstStyle/>
          <a:p>
            <a:pPr marR="0" lvl="0" algn="just" defTabSz="914400" rtl="0" eaLnBrk="1" fontAlgn="auto" latinLnBrk="0" hangingPunct="1">
              <a:lnSpc>
                <a:spcPct val="150000"/>
              </a:lnSpc>
              <a:spcBef>
                <a:spcPts val="0"/>
              </a:spcBef>
              <a:spcAft>
                <a:spcPts val="0"/>
              </a:spcAft>
              <a:buClrTx/>
              <a:buSzTx/>
              <a:tabLst/>
              <a:defRPr/>
            </a:pPr>
            <a:r>
              <a:rPr lang="zh-CN" altLang="en-US" sz="2800" b="1" dirty="0">
                <a:solidFill>
                  <a:srgbClr val="000000"/>
                </a:solidFill>
                <a:latin typeface="Arial"/>
                <a:ea typeface="微软雅黑"/>
              </a:rPr>
              <a:t>类的版式</a:t>
            </a:r>
            <a:endParaRPr lang="en-US" altLang="zh-CN" sz="2800" b="1" dirty="0">
              <a:solidFill>
                <a:srgbClr val="000000"/>
              </a:solidFill>
              <a:latin typeface="Arial"/>
              <a:ea typeface="微软雅黑"/>
            </a:endParaRPr>
          </a:p>
          <a:p>
            <a:pPr marR="0" lvl="0" algn="just" defTabSz="914400" rtl="0" eaLnBrk="1" fontAlgn="auto" latinLnBrk="0" hangingPunct="1">
              <a:lnSpc>
                <a:spcPct val="150000"/>
              </a:lnSpc>
              <a:spcBef>
                <a:spcPts val="0"/>
              </a:spcBef>
              <a:spcAft>
                <a:spcPts val="0"/>
              </a:spcAft>
              <a:buClrTx/>
              <a:buSzTx/>
              <a:tabLst/>
              <a:defRPr/>
            </a:pPr>
            <a:r>
              <a:rPr lang="zh-CN" altLang="en-US" sz="2800" dirty="0">
                <a:solidFill>
                  <a:srgbClr val="000000"/>
                </a:solidFill>
                <a:latin typeface="Arial"/>
                <a:ea typeface="微软雅黑"/>
              </a:rPr>
              <a:t>类可以将数据和函数封装在一起，其中函数表示了类的行为（或称服务）。类提供关键字 </a:t>
            </a:r>
            <a:r>
              <a:rPr lang="en-US" altLang="zh-CN" sz="2800" dirty="0">
                <a:solidFill>
                  <a:srgbClr val="000000"/>
                </a:solidFill>
                <a:latin typeface="Arial"/>
                <a:ea typeface="微软雅黑"/>
              </a:rPr>
              <a:t>public</a:t>
            </a:r>
            <a:r>
              <a:rPr lang="zh-CN" altLang="en-US" sz="2800" dirty="0">
                <a:solidFill>
                  <a:srgbClr val="000000"/>
                </a:solidFill>
                <a:latin typeface="Arial"/>
                <a:ea typeface="微软雅黑"/>
              </a:rPr>
              <a:t> </a:t>
            </a:r>
            <a:r>
              <a:rPr lang="en-US" altLang="zh-CN" sz="2800" dirty="0">
                <a:solidFill>
                  <a:srgbClr val="000000"/>
                </a:solidFill>
                <a:latin typeface="Arial"/>
                <a:ea typeface="微软雅黑"/>
              </a:rPr>
              <a:t>/</a:t>
            </a:r>
            <a:r>
              <a:rPr lang="zh-CN" altLang="en-US" sz="2800" dirty="0">
                <a:solidFill>
                  <a:srgbClr val="000000"/>
                </a:solidFill>
                <a:latin typeface="Arial"/>
                <a:ea typeface="微软雅黑"/>
              </a:rPr>
              <a:t> </a:t>
            </a:r>
            <a:r>
              <a:rPr lang="en-US" altLang="zh-CN" sz="2800" dirty="0">
                <a:solidFill>
                  <a:srgbClr val="000000"/>
                </a:solidFill>
                <a:latin typeface="Arial"/>
                <a:ea typeface="微软雅黑"/>
              </a:rPr>
              <a:t>protected / private</a:t>
            </a:r>
            <a:r>
              <a:rPr lang="zh-CN" altLang="en-US" sz="2800" dirty="0">
                <a:solidFill>
                  <a:srgbClr val="000000"/>
                </a:solidFill>
                <a:latin typeface="Arial"/>
                <a:ea typeface="微软雅黑"/>
              </a:rPr>
              <a:t>，分别用于声明哪些数据和函数是公有的、受保护的或者是私有的。</a:t>
            </a:r>
            <a:r>
              <a:rPr lang="zh-CN" altLang="en-US" sz="2800" b="1" dirty="0">
                <a:solidFill>
                  <a:srgbClr val="000000"/>
                </a:solidFill>
                <a:latin typeface="Arial"/>
                <a:ea typeface="微软雅黑"/>
              </a:rPr>
              <a:t>这样可以达到信息隐藏的目的，即让类仅仅公开必须要让外界知道的内容，而隐藏其它一切内容。</a:t>
            </a:r>
            <a:r>
              <a:rPr lang="zh-CN" altLang="en-US" sz="2800" dirty="0">
                <a:solidFill>
                  <a:srgbClr val="000000"/>
                </a:solidFill>
                <a:latin typeface="Arial"/>
                <a:ea typeface="微软雅黑"/>
              </a:rPr>
              <a:t>我们不可以滥用类的封装功能，不要把它当成火锅，什么东西都往里扔。</a:t>
            </a:r>
            <a:endParaRPr lang="en-US" altLang="zh-CN" sz="2800" dirty="0">
              <a:solidFill>
                <a:srgbClr val="000000"/>
              </a:solidFill>
              <a:latin typeface="Arial"/>
              <a:ea typeface="微软雅黑"/>
            </a:endParaRPr>
          </a:p>
        </p:txBody>
      </p:sp>
    </p:spTree>
    <p:extLst>
      <p:ext uri="{BB962C8B-B14F-4D97-AF65-F5344CB8AC3E}">
        <p14:creationId xmlns:p14="http://schemas.microsoft.com/office/powerpoint/2010/main" val="291090617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600" dirty="0"/>
              <a:t>程序的版式</a:t>
            </a:r>
          </a:p>
        </p:txBody>
      </p:sp>
      <p:pic>
        <p:nvPicPr>
          <p:cNvPr id="5" name="Picture 2">
            <a:extLst>
              <a:ext uri="{FF2B5EF4-FFF2-40B4-BE49-F238E27FC236}">
                <a16:creationId xmlns:a16="http://schemas.microsoft.com/office/drawing/2014/main" id="{150EE95A-2D86-44C4-BEA6-B5BB50DD3D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5748" y="24493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BE2597F8-B16B-D409-26DE-65DCFF3587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38098" y="174460"/>
            <a:ext cx="699978" cy="699978"/>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a:extLst>
              <a:ext uri="{FF2B5EF4-FFF2-40B4-BE49-F238E27FC236}">
                <a16:creationId xmlns:a16="http://schemas.microsoft.com/office/drawing/2014/main" id="{B726AD00-FEB7-4F28-1752-C4417E83EEFC}"/>
              </a:ext>
            </a:extLst>
          </p:cNvPr>
          <p:cNvSpPr txBox="1"/>
          <p:nvPr/>
        </p:nvSpPr>
        <p:spPr>
          <a:xfrm>
            <a:off x="669925" y="1203159"/>
            <a:ext cx="10850562" cy="4539833"/>
          </a:xfrm>
          <a:prstGeom prst="rect">
            <a:avLst/>
          </a:prstGeom>
          <a:noFill/>
        </p:spPr>
        <p:txBody>
          <a:bodyPr wrap="square" rtlCol="0">
            <a:spAutoFit/>
          </a:bodyPr>
          <a:lstStyle/>
          <a:p>
            <a:pPr marR="0" lvl="0" algn="just" defTabSz="914400" rtl="0" eaLnBrk="1" fontAlgn="auto" latinLnBrk="0" hangingPunct="1">
              <a:lnSpc>
                <a:spcPct val="150000"/>
              </a:lnSpc>
              <a:spcBef>
                <a:spcPts val="0"/>
              </a:spcBef>
              <a:spcAft>
                <a:spcPts val="0"/>
              </a:spcAft>
              <a:buClrTx/>
              <a:buSzTx/>
              <a:tabLst/>
              <a:defRPr/>
            </a:pPr>
            <a:r>
              <a:rPr lang="zh-CN" altLang="en-US" sz="2800" b="1" dirty="0">
                <a:solidFill>
                  <a:srgbClr val="000000"/>
                </a:solidFill>
                <a:latin typeface="Arial"/>
                <a:ea typeface="微软雅黑"/>
              </a:rPr>
              <a:t>类的版式主要有两种方式：</a:t>
            </a:r>
          </a:p>
          <a:p>
            <a:pPr marL="514350" marR="0" lvl="0" indent="-514350" algn="just" defTabSz="914400" rtl="0" eaLnBrk="1" fontAlgn="auto" latinLnBrk="0" hangingPunct="1">
              <a:lnSpc>
                <a:spcPct val="150000"/>
              </a:lnSpc>
              <a:spcBef>
                <a:spcPts val="0"/>
              </a:spcBef>
              <a:spcAft>
                <a:spcPts val="0"/>
              </a:spcAft>
              <a:buClrTx/>
              <a:buSzTx/>
              <a:buFont typeface="+mj-lt"/>
              <a:buAutoNum type="arabicPeriod"/>
              <a:tabLst/>
              <a:defRPr/>
            </a:pPr>
            <a:r>
              <a:rPr lang="zh-CN" altLang="en-US" sz="2800" dirty="0">
                <a:solidFill>
                  <a:srgbClr val="000000"/>
                </a:solidFill>
                <a:latin typeface="Arial"/>
                <a:ea typeface="微软雅黑"/>
              </a:rPr>
              <a:t>将 </a:t>
            </a:r>
            <a:r>
              <a:rPr lang="en-US" altLang="zh-CN" sz="2800" dirty="0">
                <a:solidFill>
                  <a:srgbClr val="000000"/>
                </a:solidFill>
                <a:latin typeface="Arial"/>
                <a:ea typeface="微软雅黑"/>
              </a:rPr>
              <a:t>private </a:t>
            </a:r>
            <a:r>
              <a:rPr lang="zh-CN" altLang="en-US" sz="2800" dirty="0">
                <a:solidFill>
                  <a:srgbClr val="000000"/>
                </a:solidFill>
                <a:latin typeface="Arial"/>
                <a:ea typeface="微软雅黑"/>
              </a:rPr>
              <a:t>类型的数据写在前面，而将 </a:t>
            </a:r>
            <a:r>
              <a:rPr lang="en-US" altLang="zh-CN" sz="2800" dirty="0">
                <a:solidFill>
                  <a:srgbClr val="000000"/>
                </a:solidFill>
                <a:latin typeface="Arial"/>
                <a:ea typeface="微软雅黑"/>
              </a:rPr>
              <a:t>public </a:t>
            </a:r>
            <a:r>
              <a:rPr lang="zh-CN" altLang="en-US" sz="2800" dirty="0">
                <a:solidFill>
                  <a:srgbClr val="000000"/>
                </a:solidFill>
                <a:latin typeface="Arial"/>
                <a:ea typeface="微软雅黑"/>
              </a:rPr>
              <a:t>类型的函数写在后面，采用这种版式的程序员主张类的设计“</a:t>
            </a:r>
            <a:r>
              <a:rPr lang="zh-CN" altLang="en-US" sz="2800" b="1" dirty="0">
                <a:solidFill>
                  <a:srgbClr val="000000"/>
                </a:solidFill>
                <a:latin typeface="Arial"/>
                <a:ea typeface="微软雅黑"/>
              </a:rPr>
              <a:t>以数据为中心</a:t>
            </a:r>
            <a:r>
              <a:rPr lang="zh-CN" altLang="en-US" sz="2800" dirty="0">
                <a:solidFill>
                  <a:srgbClr val="000000"/>
                </a:solidFill>
                <a:latin typeface="Arial"/>
                <a:ea typeface="微软雅黑"/>
              </a:rPr>
              <a:t>”，重点关注类的内部结构。</a:t>
            </a:r>
          </a:p>
          <a:p>
            <a:pPr marL="514350" marR="0" lvl="0" indent="-514350" algn="just" defTabSz="914400" rtl="0" eaLnBrk="1" fontAlgn="auto" latinLnBrk="0" hangingPunct="1">
              <a:lnSpc>
                <a:spcPct val="150000"/>
              </a:lnSpc>
              <a:spcBef>
                <a:spcPts val="0"/>
              </a:spcBef>
              <a:spcAft>
                <a:spcPts val="0"/>
              </a:spcAft>
              <a:buClrTx/>
              <a:buSzTx/>
              <a:buFont typeface="+mj-lt"/>
              <a:buAutoNum type="arabicPeriod"/>
              <a:tabLst/>
              <a:defRPr/>
            </a:pPr>
            <a:r>
              <a:rPr lang="zh-CN" altLang="en-US" sz="2800" dirty="0">
                <a:solidFill>
                  <a:srgbClr val="000000"/>
                </a:solidFill>
                <a:latin typeface="Arial"/>
                <a:ea typeface="微软雅黑"/>
              </a:rPr>
              <a:t>将 </a:t>
            </a:r>
            <a:r>
              <a:rPr lang="en-US" altLang="zh-CN" sz="2800" dirty="0">
                <a:solidFill>
                  <a:srgbClr val="000000"/>
                </a:solidFill>
                <a:latin typeface="Arial"/>
                <a:ea typeface="微软雅黑"/>
              </a:rPr>
              <a:t>public </a:t>
            </a:r>
            <a:r>
              <a:rPr lang="zh-CN" altLang="en-US" sz="2800" dirty="0">
                <a:solidFill>
                  <a:srgbClr val="000000"/>
                </a:solidFill>
                <a:latin typeface="Arial"/>
                <a:ea typeface="微软雅黑"/>
              </a:rPr>
              <a:t>类型的函数写在前面，而将 </a:t>
            </a:r>
            <a:r>
              <a:rPr lang="en-US" altLang="zh-CN" sz="2800" dirty="0">
                <a:solidFill>
                  <a:srgbClr val="000000"/>
                </a:solidFill>
                <a:latin typeface="Arial"/>
                <a:ea typeface="微软雅黑"/>
              </a:rPr>
              <a:t>private </a:t>
            </a:r>
            <a:r>
              <a:rPr lang="zh-CN" altLang="en-US" sz="2800" dirty="0">
                <a:solidFill>
                  <a:srgbClr val="000000"/>
                </a:solidFill>
                <a:latin typeface="Arial"/>
                <a:ea typeface="微软雅黑"/>
              </a:rPr>
              <a:t>类型的数据写在后面，采用这种版式的程序员主张类的设计“</a:t>
            </a:r>
            <a:r>
              <a:rPr lang="zh-CN" altLang="en-US" sz="2800" b="1" dirty="0">
                <a:solidFill>
                  <a:srgbClr val="000000"/>
                </a:solidFill>
                <a:latin typeface="Arial"/>
                <a:ea typeface="微软雅黑"/>
              </a:rPr>
              <a:t>以行为为中心</a:t>
            </a:r>
            <a:r>
              <a:rPr lang="zh-CN" altLang="en-US" sz="2800" dirty="0">
                <a:solidFill>
                  <a:srgbClr val="000000"/>
                </a:solidFill>
                <a:latin typeface="Arial"/>
                <a:ea typeface="微软雅黑"/>
              </a:rPr>
              <a:t>”，重点关注的是类应该提供什么样的接口（或服务）。</a:t>
            </a:r>
            <a:r>
              <a:rPr lang="zh-CN" altLang="en-US" sz="2800" b="1" dirty="0">
                <a:solidFill>
                  <a:srgbClr val="000000"/>
                </a:solidFill>
                <a:latin typeface="Arial"/>
                <a:ea typeface="微软雅黑"/>
              </a:rPr>
              <a:t>（建议）</a:t>
            </a:r>
            <a:endParaRPr lang="en-US" altLang="zh-CN" sz="2800" b="1" dirty="0">
              <a:solidFill>
                <a:srgbClr val="000000"/>
              </a:solidFill>
              <a:latin typeface="Arial"/>
              <a:ea typeface="微软雅黑"/>
            </a:endParaRPr>
          </a:p>
        </p:txBody>
      </p:sp>
    </p:spTree>
    <p:extLst>
      <p:ext uri="{BB962C8B-B14F-4D97-AF65-F5344CB8AC3E}">
        <p14:creationId xmlns:p14="http://schemas.microsoft.com/office/powerpoint/2010/main" val="58539429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600" dirty="0"/>
              <a:t>命名规则</a:t>
            </a:r>
          </a:p>
        </p:txBody>
      </p:sp>
      <p:pic>
        <p:nvPicPr>
          <p:cNvPr id="5" name="Picture 2">
            <a:extLst>
              <a:ext uri="{FF2B5EF4-FFF2-40B4-BE49-F238E27FC236}">
                <a16:creationId xmlns:a16="http://schemas.microsoft.com/office/drawing/2014/main" id="{150EE95A-2D86-44C4-BEA6-B5BB50DD3D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5748" y="24493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BE2597F8-B16B-D409-26DE-65DCFF3587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38098" y="174460"/>
            <a:ext cx="699978" cy="699978"/>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a:extLst>
              <a:ext uri="{FF2B5EF4-FFF2-40B4-BE49-F238E27FC236}">
                <a16:creationId xmlns:a16="http://schemas.microsoft.com/office/drawing/2014/main" id="{B726AD00-FEB7-4F28-1752-C4417E83EEFC}"/>
              </a:ext>
            </a:extLst>
          </p:cNvPr>
          <p:cNvSpPr txBox="1"/>
          <p:nvPr/>
        </p:nvSpPr>
        <p:spPr>
          <a:xfrm>
            <a:off x="669925" y="1203159"/>
            <a:ext cx="10850562" cy="3247171"/>
          </a:xfrm>
          <a:prstGeom prst="rect">
            <a:avLst/>
          </a:prstGeom>
          <a:noFill/>
        </p:spPr>
        <p:txBody>
          <a:bodyPr wrap="square" rtlCol="0">
            <a:spAutoFit/>
          </a:bodyPr>
          <a:lstStyle/>
          <a:p>
            <a:pPr marR="0" lvl="0" algn="just" defTabSz="914400" rtl="0" eaLnBrk="1" fontAlgn="auto" latinLnBrk="0" hangingPunct="1">
              <a:lnSpc>
                <a:spcPct val="150000"/>
              </a:lnSpc>
              <a:spcBef>
                <a:spcPts val="0"/>
              </a:spcBef>
              <a:spcAft>
                <a:spcPts val="0"/>
              </a:spcAft>
              <a:buClrTx/>
              <a:buSzTx/>
              <a:tabLst/>
              <a:defRPr/>
            </a:pPr>
            <a:r>
              <a:rPr lang="zh-CN" altLang="en-US" sz="2800" dirty="0">
                <a:solidFill>
                  <a:srgbClr val="000000"/>
                </a:solidFill>
                <a:latin typeface="Arial"/>
                <a:ea typeface="微软雅黑"/>
              </a:rPr>
              <a:t>据考察，没有一种命名规则可以让所有的程序员赞同，程序设计教科书一般都不指定命名规则。命名规则对软件产品而言并不是“成败悠关”的事，我们不要化太多精力试图发明世界上最好的命名规则，而应当制定一种令大多数项目成员满意的命名规则，并在项目中贯彻实施。</a:t>
            </a:r>
            <a:endParaRPr lang="en-US" altLang="zh-CN" sz="2800" dirty="0">
              <a:solidFill>
                <a:srgbClr val="000000"/>
              </a:solidFill>
              <a:latin typeface="Arial"/>
              <a:ea typeface="微软雅黑"/>
            </a:endParaRPr>
          </a:p>
        </p:txBody>
      </p:sp>
    </p:spTree>
    <p:extLst>
      <p:ext uri="{BB962C8B-B14F-4D97-AF65-F5344CB8AC3E}">
        <p14:creationId xmlns:p14="http://schemas.microsoft.com/office/powerpoint/2010/main" val="291189461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600" dirty="0"/>
              <a:t>命名规则</a:t>
            </a:r>
          </a:p>
        </p:txBody>
      </p:sp>
      <p:pic>
        <p:nvPicPr>
          <p:cNvPr id="5" name="Picture 2">
            <a:extLst>
              <a:ext uri="{FF2B5EF4-FFF2-40B4-BE49-F238E27FC236}">
                <a16:creationId xmlns:a16="http://schemas.microsoft.com/office/drawing/2014/main" id="{150EE95A-2D86-44C4-BEA6-B5BB50DD3D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5748" y="24493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BE2597F8-B16B-D409-26DE-65DCFF3587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38098" y="174460"/>
            <a:ext cx="699978" cy="699978"/>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a:extLst>
              <a:ext uri="{FF2B5EF4-FFF2-40B4-BE49-F238E27FC236}">
                <a16:creationId xmlns:a16="http://schemas.microsoft.com/office/drawing/2014/main" id="{B726AD00-FEB7-4F28-1752-C4417E83EEFC}"/>
              </a:ext>
            </a:extLst>
          </p:cNvPr>
          <p:cNvSpPr txBox="1"/>
          <p:nvPr/>
        </p:nvSpPr>
        <p:spPr>
          <a:xfrm>
            <a:off x="669925" y="1203159"/>
            <a:ext cx="10850562" cy="4539833"/>
          </a:xfrm>
          <a:prstGeom prst="rect">
            <a:avLst/>
          </a:prstGeom>
          <a:noFill/>
        </p:spPr>
        <p:txBody>
          <a:bodyPr wrap="square" rtlCol="0">
            <a:spAutoFit/>
          </a:bodyPr>
          <a:lstStyle/>
          <a:p>
            <a:pPr marL="514350" marR="0" lvl="0" indent="-514350" algn="just" defTabSz="914400" rtl="0" eaLnBrk="1" fontAlgn="auto" latinLnBrk="0" hangingPunct="1">
              <a:lnSpc>
                <a:spcPct val="150000"/>
              </a:lnSpc>
              <a:spcBef>
                <a:spcPts val="0"/>
              </a:spcBef>
              <a:spcAft>
                <a:spcPts val="0"/>
              </a:spcAft>
              <a:buClrTx/>
              <a:buSzTx/>
              <a:buFont typeface="+mj-lt"/>
              <a:buAutoNum type="arabicPeriod"/>
              <a:tabLst/>
              <a:defRPr/>
            </a:pPr>
            <a:r>
              <a:rPr lang="zh-CN" altLang="en-US" sz="2800" dirty="0">
                <a:solidFill>
                  <a:srgbClr val="000000"/>
                </a:solidFill>
                <a:latin typeface="Arial"/>
                <a:ea typeface="微软雅黑"/>
              </a:rPr>
              <a:t>望文知意</a:t>
            </a:r>
            <a:endParaRPr lang="en-US" altLang="zh-CN" sz="2800" dirty="0">
              <a:solidFill>
                <a:srgbClr val="000000"/>
              </a:solidFill>
              <a:latin typeface="Arial"/>
              <a:ea typeface="微软雅黑"/>
            </a:endParaRPr>
          </a:p>
          <a:p>
            <a:pPr marL="514350" marR="0" lvl="0" indent="-514350" algn="just" defTabSz="914400" rtl="0" eaLnBrk="1" fontAlgn="auto" latinLnBrk="0" hangingPunct="1">
              <a:lnSpc>
                <a:spcPct val="150000"/>
              </a:lnSpc>
              <a:spcBef>
                <a:spcPts val="0"/>
              </a:spcBef>
              <a:spcAft>
                <a:spcPts val="0"/>
              </a:spcAft>
              <a:buClrTx/>
              <a:buSzTx/>
              <a:buFont typeface="+mj-lt"/>
              <a:buAutoNum type="arabicPeriod"/>
              <a:tabLst/>
              <a:defRPr/>
            </a:pPr>
            <a:r>
              <a:rPr lang="en-US" altLang="zh-CN" sz="2800" dirty="0" err="1">
                <a:solidFill>
                  <a:srgbClr val="000000"/>
                </a:solidFill>
                <a:latin typeface="Arial"/>
                <a:ea typeface="微软雅黑"/>
              </a:rPr>
              <a:t>MinLength</a:t>
            </a:r>
            <a:r>
              <a:rPr lang="en-US" altLang="zh-CN" sz="2800" dirty="0">
                <a:solidFill>
                  <a:srgbClr val="000000"/>
                </a:solidFill>
                <a:latin typeface="Arial"/>
                <a:ea typeface="微软雅黑"/>
              </a:rPr>
              <a:t> &amp;&amp; </a:t>
            </a:r>
            <a:r>
              <a:rPr lang="en-US" altLang="zh-CN" sz="2800" dirty="0" err="1">
                <a:solidFill>
                  <a:srgbClr val="000000"/>
                </a:solidFill>
                <a:latin typeface="Arial"/>
                <a:ea typeface="微软雅黑"/>
              </a:rPr>
              <a:t>MaxInformation</a:t>
            </a:r>
            <a:r>
              <a:rPr lang="en-US" altLang="zh-CN" sz="2800" dirty="0">
                <a:solidFill>
                  <a:srgbClr val="000000"/>
                </a:solidFill>
                <a:latin typeface="Arial"/>
                <a:ea typeface="微软雅黑"/>
              </a:rPr>
              <a:t> </a:t>
            </a:r>
            <a:r>
              <a:rPr lang="zh-CN" altLang="en-US" sz="2800" dirty="0">
                <a:solidFill>
                  <a:srgbClr val="000000"/>
                </a:solidFill>
                <a:latin typeface="Arial"/>
                <a:ea typeface="微软雅黑"/>
              </a:rPr>
              <a:t>原则</a:t>
            </a:r>
            <a:endParaRPr lang="en-US" altLang="zh-CN" sz="2800" dirty="0">
              <a:solidFill>
                <a:srgbClr val="000000"/>
              </a:solidFill>
              <a:latin typeface="Arial"/>
              <a:ea typeface="微软雅黑"/>
            </a:endParaRPr>
          </a:p>
          <a:p>
            <a:pPr marL="514350" marR="0" lvl="0" indent="-514350" algn="just" defTabSz="914400" rtl="0" eaLnBrk="1" fontAlgn="auto" latinLnBrk="0" hangingPunct="1">
              <a:lnSpc>
                <a:spcPct val="150000"/>
              </a:lnSpc>
              <a:spcBef>
                <a:spcPts val="0"/>
              </a:spcBef>
              <a:spcAft>
                <a:spcPts val="0"/>
              </a:spcAft>
              <a:buClrTx/>
              <a:buSzTx/>
              <a:buFont typeface="+mj-lt"/>
              <a:buAutoNum type="arabicPeriod"/>
              <a:tabLst/>
              <a:defRPr/>
            </a:pPr>
            <a:r>
              <a:rPr lang="zh-CN" altLang="en-US" sz="2800" dirty="0">
                <a:solidFill>
                  <a:srgbClr val="000000"/>
                </a:solidFill>
                <a:latin typeface="Arial"/>
                <a:ea typeface="微软雅黑"/>
              </a:rPr>
              <a:t>命名规则尽量与所采用的操作系统或开发工具的风格保持一致。驼峰命名法（</a:t>
            </a:r>
            <a:r>
              <a:rPr lang="en-US" altLang="zh-CN" sz="2800" dirty="0">
                <a:solidFill>
                  <a:srgbClr val="000000"/>
                </a:solidFill>
                <a:latin typeface="Arial"/>
                <a:ea typeface="微软雅黑"/>
              </a:rPr>
              <a:t>Windows</a:t>
            </a:r>
            <a:r>
              <a:rPr lang="zh-CN" altLang="en-US" sz="2800" dirty="0">
                <a:solidFill>
                  <a:srgbClr val="000000"/>
                </a:solidFill>
                <a:latin typeface="Arial"/>
                <a:ea typeface="微软雅黑"/>
              </a:rPr>
              <a:t>）下划线命名法（</a:t>
            </a:r>
            <a:r>
              <a:rPr lang="en-US" altLang="zh-CN" sz="2800" dirty="0">
                <a:solidFill>
                  <a:srgbClr val="000000"/>
                </a:solidFill>
                <a:latin typeface="Arial"/>
                <a:ea typeface="微软雅黑"/>
              </a:rPr>
              <a:t>Unix</a:t>
            </a:r>
            <a:r>
              <a:rPr lang="zh-CN" altLang="en-US" sz="2800" dirty="0">
                <a:solidFill>
                  <a:srgbClr val="000000"/>
                </a:solidFill>
                <a:latin typeface="Arial"/>
                <a:ea typeface="微软雅黑"/>
              </a:rPr>
              <a:t>）</a:t>
            </a:r>
            <a:endParaRPr lang="en-US" altLang="zh-CN" sz="2800" dirty="0">
              <a:solidFill>
                <a:srgbClr val="000000"/>
              </a:solidFill>
              <a:latin typeface="Arial"/>
              <a:ea typeface="微软雅黑"/>
            </a:endParaRPr>
          </a:p>
          <a:p>
            <a:pPr marL="514350" marR="0" lvl="0" indent="-514350" algn="just" defTabSz="914400" rtl="0" eaLnBrk="1" fontAlgn="auto" latinLnBrk="0" hangingPunct="1">
              <a:lnSpc>
                <a:spcPct val="150000"/>
              </a:lnSpc>
              <a:spcBef>
                <a:spcPts val="0"/>
              </a:spcBef>
              <a:spcAft>
                <a:spcPts val="0"/>
              </a:spcAft>
              <a:buClrTx/>
              <a:buSzTx/>
              <a:buFont typeface="+mj-lt"/>
              <a:buAutoNum type="arabicPeriod"/>
              <a:tabLst/>
              <a:defRPr/>
            </a:pPr>
            <a:r>
              <a:rPr lang="zh-CN" altLang="en-US" sz="2800" dirty="0">
                <a:solidFill>
                  <a:srgbClr val="000000"/>
                </a:solidFill>
                <a:latin typeface="Arial"/>
                <a:ea typeface="微软雅黑"/>
              </a:rPr>
              <a:t>程序中不要出现仅靠大小写区分的相似的标识符。</a:t>
            </a:r>
            <a:endParaRPr lang="en-US" altLang="zh-CN" sz="2800" dirty="0">
              <a:solidFill>
                <a:srgbClr val="000000"/>
              </a:solidFill>
              <a:latin typeface="Arial"/>
              <a:ea typeface="微软雅黑"/>
            </a:endParaRPr>
          </a:p>
          <a:p>
            <a:pPr marL="514350" marR="0" lvl="0" indent="-514350" algn="just" defTabSz="914400" rtl="0" eaLnBrk="1" fontAlgn="auto" latinLnBrk="0" hangingPunct="1">
              <a:lnSpc>
                <a:spcPct val="150000"/>
              </a:lnSpc>
              <a:spcBef>
                <a:spcPts val="0"/>
              </a:spcBef>
              <a:spcAft>
                <a:spcPts val="0"/>
              </a:spcAft>
              <a:buClrTx/>
              <a:buSzTx/>
              <a:buFont typeface="+mj-lt"/>
              <a:buAutoNum type="arabicPeriod"/>
              <a:tabLst/>
              <a:defRPr/>
            </a:pPr>
            <a:r>
              <a:rPr lang="zh-CN" altLang="en-US" sz="2800" dirty="0">
                <a:solidFill>
                  <a:srgbClr val="000000"/>
                </a:solidFill>
                <a:latin typeface="Arial"/>
                <a:ea typeface="微软雅黑"/>
              </a:rPr>
              <a:t>程序中不要出现标识符完全相同的局部变量和全局变量，尽管两者的作用域不同而不会发生语法错误，但会使人误解。</a:t>
            </a:r>
            <a:endParaRPr lang="en-US" altLang="zh-CN" sz="2800" dirty="0">
              <a:solidFill>
                <a:srgbClr val="000000"/>
              </a:solidFill>
              <a:latin typeface="Arial"/>
              <a:ea typeface="微软雅黑"/>
            </a:endParaRPr>
          </a:p>
        </p:txBody>
      </p:sp>
    </p:spTree>
    <p:extLst>
      <p:ext uri="{BB962C8B-B14F-4D97-AF65-F5344CB8AC3E}">
        <p14:creationId xmlns:p14="http://schemas.microsoft.com/office/powerpoint/2010/main" val="18046207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600" dirty="0"/>
              <a:t>文件结构</a:t>
            </a:r>
          </a:p>
        </p:txBody>
      </p:sp>
      <p:pic>
        <p:nvPicPr>
          <p:cNvPr id="5" name="Picture 2">
            <a:extLst>
              <a:ext uri="{FF2B5EF4-FFF2-40B4-BE49-F238E27FC236}">
                <a16:creationId xmlns:a16="http://schemas.microsoft.com/office/drawing/2014/main" id="{150EE95A-2D86-44C4-BEA6-B5BB50DD3D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5748" y="24493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BE2597F8-B16B-D409-26DE-65DCFF3587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38098" y="174460"/>
            <a:ext cx="699978" cy="699978"/>
          </a:xfrm>
          <a:prstGeom prst="rect">
            <a:avLst/>
          </a:prstGeom>
          <a:noFill/>
          <a:extLst>
            <a:ext uri="{909E8E84-426E-40DD-AFC4-6F175D3DCCD1}">
              <a14:hiddenFill xmlns:a14="http://schemas.microsoft.com/office/drawing/2010/main">
                <a:solidFill>
                  <a:srgbClr val="FFFFFF"/>
                </a:solidFill>
              </a14:hiddenFill>
            </a:ext>
          </a:extLst>
        </p:spPr>
      </p:pic>
      <p:pic>
        <p:nvPicPr>
          <p:cNvPr id="3" name="图片 2">
            <a:extLst>
              <a:ext uri="{FF2B5EF4-FFF2-40B4-BE49-F238E27FC236}">
                <a16:creationId xmlns:a16="http://schemas.microsoft.com/office/drawing/2014/main" id="{5FFD53DF-751F-43FB-36D5-C59230C5B6C7}"/>
              </a:ext>
            </a:extLst>
          </p:cNvPr>
          <p:cNvPicPr>
            <a:picLocks noChangeAspect="1"/>
          </p:cNvPicPr>
          <p:nvPr/>
        </p:nvPicPr>
        <p:blipFill>
          <a:blip r:embed="rId4"/>
          <a:stretch>
            <a:fillRect/>
          </a:stretch>
        </p:blipFill>
        <p:spPr>
          <a:xfrm>
            <a:off x="925512" y="1203159"/>
            <a:ext cx="10340976" cy="5523841"/>
          </a:xfrm>
          <a:prstGeom prst="rect">
            <a:avLst/>
          </a:prstGeom>
        </p:spPr>
      </p:pic>
    </p:spTree>
    <p:extLst>
      <p:ext uri="{BB962C8B-B14F-4D97-AF65-F5344CB8AC3E}">
        <p14:creationId xmlns:p14="http://schemas.microsoft.com/office/powerpoint/2010/main" val="64360395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600" dirty="0"/>
              <a:t>命名规则</a:t>
            </a:r>
          </a:p>
        </p:txBody>
      </p:sp>
      <p:pic>
        <p:nvPicPr>
          <p:cNvPr id="5" name="Picture 2">
            <a:extLst>
              <a:ext uri="{FF2B5EF4-FFF2-40B4-BE49-F238E27FC236}">
                <a16:creationId xmlns:a16="http://schemas.microsoft.com/office/drawing/2014/main" id="{150EE95A-2D86-44C4-BEA6-B5BB50DD3D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5748" y="24493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BE2597F8-B16B-D409-26DE-65DCFF3587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38098" y="174460"/>
            <a:ext cx="699978" cy="699978"/>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a:extLst>
              <a:ext uri="{FF2B5EF4-FFF2-40B4-BE49-F238E27FC236}">
                <a16:creationId xmlns:a16="http://schemas.microsoft.com/office/drawing/2014/main" id="{B726AD00-FEB7-4F28-1752-C4417E83EEFC}"/>
              </a:ext>
            </a:extLst>
          </p:cNvPr>
          <p:cNvSpPr txBox="1"/>
          <p:nvPr/>
        </p:nvSpPr>
        <p:spPr>
          <a:xfrm>
            <a:off x="669925" y="1203159"/>
            <a:ext cx="10850562" cy="658835"/>
          </a:xfrm>
          <a:prstGeom prst="rect">
            <a:avLst/>
          </a:prstGeom>
          <a:noFill/>
        </p:spPr>
        <p:txBody>
          <a:bodyPr wrap="square" rtlCol="0">
            <a:spAutoFit/>
          </a:bodyPr>
          <a:lstStyle/>
          <a:p>
            <a:pPr marR="0" lvl="0" algn="just" defTabSz="914400" rtl="0" eaLnBrk="1" fontAlgn="auto" latinLnBrk="0" hangingPunct="1">
              <a:lnSpc>
                <a:spcPct val="150000"/>
              </a:lnSpc>
              <a:spcBef>
                <a:spcPts val="0"/>
              </a:spcBef>
              <a:spcAft>
                <a:spcPts val="0"/>
              </a:spcAft>
              <a:buClrTx/>
              <a:buSzTx/>
              <a:tabLst/>
              <a:defRPr/>
            </a:pPr>
            <a:r>
              <a:rPr lang="en-US" altLang="zh-CN" sz="2800" dirty="0">
                <a:solidFill>
                  <a:srgbClr val="000000"/>
                </a:solidFill>
                <a:latin typeface="Arial"/>
                <a:ea typeface="微软雅黑"/>
              </a:rPr>
              <a:t>6.  </a:t>
            </a:r>
            <a:r>
              <a:rPr lang="zh-CN" altLang="en-US" sz="2800" dirty="0">
                <a:solidFill>
                  <a:srgbClr val="000000"/>
                </a:solidFill>
                <a:latin typeface="Arial"/>
                <a:ea typeface="微软雅黑"/>
              </a:rPr>
              <a:t>变量名：名词 </a:t>
            </a:r>
            <a:r>
              <a:rPr lang="en-US" altLang="zh-CN" sz="2800" dirty="0">
                <a:solidFill>
                  <a:srgbClr val="000000"/>
                </a:solidFill>
                <a:latin typeface="Arial"/>
                <a:ea typeface="微软雅黑"/>
              </a:rPr>
              <a:t>/ </a:t>
            </a:r>
            <a:r>
              <a:rPr lang="zh-CN" altLang="en-US" sz="2800" dirty="0">
                <a:solidFill>
                  <a:srgbClr val="000000"/>
                </a:solidFill>
                <a:latin typeface="Arial"/>
                <a:ea typeface="微软雅黑"/>
              </a:rPr>
              <a:t>偏正短语</a:t>
            </a:r>
            <a:endParaRPr lang="en-US" altLang="zh-CN" sz="2800" dirty="0">
              <a:solidFill>
                <a:srgbClr val="000000"/>
              </a:solidFill>
              <a:latin typeface="Arial"/>
              <a:ea typeface="微软雅黑"/>
            </a:endParaRPr>
          </a:p>
        </p:txBody>
      </p:sp>
      <p:pic>
        <p:nvPicPr>
          <p:cNvPr id="3" name="图片 2">
            <a:extLst>
              <a:ext uri="{FF2B5EF4-FFF2-40B4-BE49-F238E27FC236}">
                <a16:creationId xmlns:a16="http://schemas.microsoft.com/office/drawing/2014/main" id="{FEB3075A-DDC3-D2E8-1E1F-021E6048B11F}"/>
              </a:ext>
            </a:extLst>
          </p:cNvPr>
          <p:cNvPicPr>
            <a:picLocks noChangeAspect="1"/>
          </p:cNvPicPr>
          <p:nvPr/>
        </p:nvPicPr>
        <p:blipFill>
          <a:blip r:embed="rId4"/>
          <a:stretch>
            <a:fillRect/>
          </a:stretch>
        </p:blipFill>
        <p:spPr>
          <a:xfrm>
            <a:off x="1174701" y="2036453"/>
            <a:ext cx="3140625" cy="1792376"/>
          </a:xfrm>
          <a:prstGeom prst="rect">
            <a:avLst/>
          </a:prstGeom>
        </p:spPr>
      </p:pic>
      <p:sp>
        <p:nvSpPr>
          <p:cNvPr id="4" name="文本框 3">
            <a:extLst>
              <a:ext uri="{FF2B5EF4-FFF2-40B4-BE49-F238E27FC236}">
                <a16:creationId xmlns:a16="http://schemas.microsoft.com/office/drawing/2014/main" id="{339F8EB0-85BD-C072-82FD-9ECC96BDAB8C}"/>
              </a:ext>
            </a:extLst>
          </p:cNvPr>
          <p:cNvSpPr txBox="1"/>
          <p:nvPr/>
        </p:nvSpPr>
        <p:spPr>
          <a:xfrm>
            <a:off x="669925" y="3967095"/>
            <a:ext cx="10850562" cy="1308179"/>
          </a:xfrm>
          <a:prstGeom prst="rect">
            <a:avLst/>
          </a:prstGeom>
          <a:noFill/>
        </p:spPr>
        <p:txBody>
          <a:bodyPr wrap="square" rtlCol="0">
            <a:spAutoFit/>
          </a:bodyPr>
          <a:lstStyle/>
          <a:p>
            <a:pPr marL="514350" marR="0" lvl="0" indent="-514350" algn="just" defTabSz="914400" rtl="0" eaLnBrk="1" fontAlgn="auto" latinLnBrk="0" hangingPunct="1">
              <a:lnSpc>
                <a:spcPct val="150000"/>
              </a:lnSpc>
              <a:spcBef>
                <a:spcPts val="0"/>
              </a:spcBef>
              <a:spcAft>
                <a:spcPts val="0"/>
              </a:spcAft>
              <a:buClrTx/>
              <a:buSzTx/>
              <a:buAutoNum type="arabicPeriod" startAt="7"/>
              <a:tabLst/>
              <a:defRPr/>
            </a:pPr>
            <a:r>
              <a:rPr lang="zh-CN" altLang="en-US" sz="2800" dirty="0">
                <a:solidFill>
                  <a:srgbClr val="000000"/>
                </a:solidFill>
                <a:latin typeface="Arial"/>
                <a:ea typeface="微软雅黑"/>
              </a:rPr>
              <a:t>函数名：动词 </a:t>
            </a:r>
            <a:r>
              <a:rPr lang="en-US" altLang="zh-CN" sz="2800" dirty="0">
                <a:solidFill>
                  <a:srgbClr val="000000"/>
                </a:solidFill>
                <a:latin typeface="Arial"/>
                <a:ea typeface="微软雅黑"/>
              </a:rPr>
              <a:t>/ </a:t>
            </a:r>
            <a:r>
              <a:rPr lang="zh-CN" altLang="en-US" sz="2800" dirty="0">
                <a:solidFill>
                  <a:srgbClr val="000000"/>
                </a:solidFill>
                <a:latin typeface="Arial"/>
                <a:ea typeface="微软雅黑"/>
              </a:rPr>
              <a:t>动宾短语</a:t>
            </a:r>
            <a:endParaRPr lang="en-US" altLang="zh-CN" sz="2800" dirty="0">
              <a:solidFill>
                <a:srgbClr val="000000"/>
              </a:solidFill>
              <a:latin typeface="Arial"/>
              <a:ea typeface="微软雅黑"/>
            </a:endParaRPr>
          </a:p>
          <a:p>
            <a:pPr marR="0" lvl="0" algn="just" defTabSz="914400" rtl="0" eaLnBrk="1" fontAlgn="auto" latinLnBrk="0" hangingPunct="1">
              <a:lnSpc>
                <a:spcPct val="150000"/>
              </a:lnSpc>
              <a:spcBef>
                <a:spcPts val="0"/>
              </a:spcBef>
              <a:spcAft>
                <a:spcPts val="0"/>
              </a:spcAft>
              <a:buClrTx/>
              <a:buSzTx/>
              <a:tabLst/>
              <a:defRPr/>
            </a:pPr>
            <a:r>
              <a:rPr lang="zh-CN" altLang="en-US" sz="2800" dirty="0">
                <a:solidFill>
                  <a:srgbClr val="000000"/>
                </a:solidFill>
                <a:latin typeface="Arial"/>
                <a:ea typeface="微软雅黑"/>
              </a:rPr>
              <a:t>     类的成员函数应当只使用动词，被省略掉的名词就是对象本身。</a:t>
            </a:r>
            <a:endParaRPr lang="en-US" altLang="zh-CN" sz="2800" dirty="0">
              <a:solidFill>
                <a:srgbClr val="000000"/>
              </a:solidFill>
              <a:latin typeface="Arial"/>
              <a:ea typeface="微软雅黑"/>
            </a:endParaRPr>
          </a:p>
        </p:txBody>
      </p:sp>
      <p:pic>
        <p:nvPicPr>
          <p:cNvPr id="7" name="图片 6">
            <a:extLst>
              <a:ext uri="{FF2B5EF4-FFF2-40B4-BE49-F238E27FC236}">
                <a16:creationId xmlns:a16="http://schemas.microsoft.com/office/drawing/2014/main" id="{B4710C59-34A1-270F-591E-875A5FDECBAE}"/>
              </a:ext>
            </a:extLst>
          </p:cNvPr>
          <p:cNvPicPr>
            <a:picLocks noChangeAspect="1"/>
          </p:cNvPicPr>
          <p:nvPr/>
        </p:nvPicPr>
        <p:blipFill>
          <a:blip r:embed="rId5"/>
          <a:stretch>
            <a:fillRect/>
          </a:stretch>
        </p:blipFill>
        <p:spPr>
          <a:xfrm>
            <a:off x="1174701" y="5413541"/>
            <a:ext cx="2627278" cy="1233048"/>
          </a:xfrm>
          <a:prstGeom prst="rect">
            <a:avLst/>
          </a:prstGeom>
        </p:spPr>
      </p:pic>
    </p:spTree>
    <p:extLst>
      <p:ext uri="{BB962C8B-B14F-4D97-AF65-F5344CB8AC3E}">
        <p14:creationId xmlns:p14="http://schemas.microsoft.com/office/powerpoint/2010/main" val="263547524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600" dirty="0"/>
              <a:t>命名规则</a:t>
            </a:r>
          </a:p>
        </p:txBody>
      </p:sp>
      <p:pic>
        <p:nvPicPr>
          <p:cNvPr id="5" name="Picture 2">
            <a:extLst>
              <a:ext uri="{FF2B5EF4-FFF2-40B4-BE49-F238E27FC236}">
                <a16:creationId xmlns:a16="http://schemas.microsoft.com/office/drawing/2014/main" id="{150EE95A-2D86-44C4-BEA6-B5BB50DD3D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5748" y="24493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BE2597F8-B16B-D409-26DE-65DCFF3587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38098" y="174460"/>
            <a:ext cx="699978" cy="699978"/>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a:extLst>
              <a:ext uri="{FF2B5EF4-FFF2-40B4-BE49-F238E27FC236}">
                <a16:creationId xmlns:a16="http://schemas.microsoft.com/office/drawing/2014/main" id="{B726AD00-FEB7-4F28-1752-C4417E83EEFC}"/>
              </a:ext>
            </a:extLst>
          </p:cNvPr>
          <p:cNvSpPr txBox="1"/>
          <p:nvPr/>
        </p:nvSpPr>
        <p:spPr>
          <a:xfrm>
            <a:off x="669925" y="1203159"/>
            <a:ext cx="10850562" cy="658835"/>
          </a:xfrm>
          <a:prstGeom prst="rect">
            <a:avLst/>
          </a:prstGeom>
          <a:noFill/>
        </p:spPr>
        <p:txBody>
          <a:bodyPr wrap="square" rtlCol="0">
            <a:spAutoFit/>
          </a:bodyPr>
          <a:lstStyle/>
          <a:p>
            <a:pPr marR="0" lvl="0" algn="just" defTabSz="914400" rtl="0" eaLnBrk="1" fontAlgn="auto" latinLnBrk="0" hangingPunct="1">
              <a:lnSpc>
                <a:spcPct val="150000"/>
              </a:lnSpc>
              <a:spcBef>
                <a:spcPts val="0"/>
              </a:spcBef>
              <a:spcAft>
                <a:spcPts val="0"/>
              </a:spcAft>
              <a:buClrTx/>
              <a:buSzTx/>
              <a:tabLst/>
              <a:defRPr/>
            </a:pPr>
            <a:r>
              <a:rPr lang="en-US" altLang="zh-CN" sz="2800" dirty="0">
                <a:solidFill>
                  <a:srgbClr val="000000"/>
                </a:solidFill>
                <a:latin typeface="Arial"/>
                <a:ea typeface="微软雅黑"/>
              </a:rPr>
              <a:t>8. </a:t>
            </a:r>
            <a:r>
              <a:rPr lang="zh-CN" altLang="en-US" sz="2800" dirty="0">
                <a:solidFill>
                  <a:srgbClr val="000000"/>
                </a:solidFill>
                <a:latin typeface="Arial"/>
                <a:ea typeface="微软雅黑"/>
              </a:rPr>
              <a:t>用正确的反义词组命名具有互斥意义的变量或相反动作的函数等。</a:t>
            </a:r>
            <a:endParaRPr lang="en-US" altLang="zh-CN" sz="2800" dirty="0">
              <a:solidFill>
                <a:srgbClr val="000000"/>
              </a:solidFill>
              <a:latin typeface="Arial"/>
              <a:ea typeface="微软雅黑"/>
            </a:endParaRPr>
          </a:p>
        </p:txBody>
      </p:sp>
      <p:pic>
        <p:nvPicPr>
          <p:cNvPr id="10" name="图片 9">
            <a:extLst>
              <a:ext uri="{FF2B5EF4-FFF2-40B4-BE49-F238E27FC236}">
                <a16:creationId xmlns:a16="http://schemas.microsoft.com/office/drawing/2014/main" id="{2D57A8DB-59D6-1660-C071-5C1C6D5BA605}"/>
              </a:ext>
            </a:extLst>
          </p:cNvPr>
          <p:cNvPicPr>
            <a:picLocks noChangeAspect="1"/>
          </p:cNvPicPr>
          <p:nvPr/>
        </p:nvPicPr>
        <p:blipFill>
          <a:blip r:embed="rId4"/>
          <a:stretch>
            <a:fillRect/>
          </a:stretch>
        </p:blipFill>
        <p:spPr>
          <a:xfrm>
            <a:off x="1360764" y="1962955"/>
            <a:ext cx="3002689" cy="1390134"/>
          </a:xfrm>
          <a:prstGeom prst="rect">
            <a:avLst/>
          </a:prstGeom>
        </p:spPr>
      </p:pic>
      <p:pic>
        <p:nvPicPr>
          <p:cNvPr id="11" name="图片 10">
            <a:extLst>
              <a:ext uri="{FF2B5EF4-FFF2-40B4-BE49-F238E27FC236}">
                <a16:creationId xmlns:a16="http://schemas.microsoft.com/office/drawing/2014/main" id="{CBA4CD80-FA21-0843-EB0D-DEBD95EB2012}"/>
              </a:ext>
            </a:extLst>
          </p:cNvPr>
          <p:cNvPicPr>
            <a:picLocks noChangeAspect="1"/>
          </p:cNvPicPr>
          <p:nvPr/>
        </p:nvPicPr>
        <p:blipFill>
          <a:blip r:embed="rId5"/>
          <a:stretch>
            <a:fillRect/>
          </a:stretch>
        </p:blipFill>
        <p:spPr>
          <a:xfrm>
            <a:off x="4734914" y="2028494"/>
            <a:ext cx="3703271" cy="1324596"/>
          </a:xfrm>
          <a:prstGeom prst="rect">
            <a:avLst/>
          </a:prstGeom>
        </p:spPr>
      </p:pic>
      <p:sp>
        <p:nvSpPr>
          <p:cNvPr id="12" name="文本框 11">
            <a:extLst>
              <a:ext uri="{FF2B5EF4-FFF2-40B4-BE49-F238E27FC236}">
                <a16:creationId xmlns:a16="http://schemas.microsoft.com/office/drawing/2014/main" id="{793E56AC-ED55-E92F-B77A-A66A20AEF0E3}"/>
              </a:ext>
            </a:extLst>
          </p:cNvPr>
          <p:cNvSpPr txBox="1"/>
          <p:nvPr/>
        </p:nvSpPr>
        <p:spPr>
          <a:xfrm>
            <a:off x="669925" y="3353089"/>
            <a:ext cx="10850562" cy="1305165"/>
          </a:xfrm>
          <a:prstGeom prst="rect">
            <a:avLst/>
          </a:prstGeom>
          <a:noFill/>
        </p:spPr>
        <p:txBody>
          <a:bodyPr wrap="square" rtlCol="0">
            <a:spAutoFit/>
          </a:bodyPr>
          <a:lstStyle/>
          <a:p>
            <a:pPr marL="514350" marR="0" lvl="0" indent="-514350" algn="just" defTabSz="914400" rtl="0" eaLnBrk="1" fontAlgn="auto" latinLnBrk="0" hangingPunct="1">
              <a:lnSpc>
                <a:spcPct val="150000"/>
              </a:lnSpc>
              <a:spcBef>
                <a:spcPts val="0"/>
              </a:spcBef>
              <a:spcAft>
                <a:spcPts val="0"/>
              </a:spcAft>
              <a:buClrTx/>
              <a:buSzTx/>
              <a:buAutoNum type="arabicPeriod" startAt="9"/>
              <a:tabLst/>
              <a:defRPr/>
            </a:pPr>
            <a:r>
              <a:rPr lang="zh-CN" altLang="en-US" sz="2800" dirty="0">
                <a:solidFill>
                  <a:srgbClr val="000000"/>
                </a:solidFill>
                <a:latin typeface="Arial"/>
                <a:ea typeface="微软雅黑"/>
              </a:rPr>
              <a:t>尽量避免名字中出现数字编号，除非逻辑上的确需要编号。</a:t>
            </a:r>
            <a:endParaRPr lang="en-US" altLang="zh-CN" sz="2800" dirty="0">
              <a:solidFill>
                <a:srgbClr val="000000"/>
              </a:solidFill>
              <a:latin typeface="Arial"/>
              <a:ea typeface="微软雅黑"/>
            </a:endParaRPr>
          </a:p>
          <a:p>
            <a:pPr marL="514350" marR="0" lvl="0" indent="-514350" algn="just" defTabSz="914400" rtl="0" eaLnBrk="1" fontAlgn="auto" latinLnBrk="0" hangingPunct="1">
              <a:lnSpc>
                <a:spcPct val="150000"/>
              </a:lnSpc>
              <a:spcBef>
                <a:spcPts val="0"/>
              </a:spcBef>
              <a:spcAft>
                <a:spcPts val="0"/>
              </a:spcAft>
              <a:buClrTx/>
              <a:buSzTx/>
              <a:buAutoNum type="arabicPeriod" startAt="9"/>
              <a:tabLst/>
              <a:defRPr/>
            </a:pPr>
            <a:r>
              <a:rPr lang="zh-CN" altLang="en-US" sz="2800" dirty="0">
                <a:solidFill>
                  <a:srgbClr val="000000"/>
                </a:solidFill>
                <a:latin typeface="Arial"/>
                <a:ea typeface="微软雅黑"/>
              </a:rPr>
              <a:t>禁止使用拼音命名。</a:t>
            </a:r>
            <a:endParaRPr lang="en-US" altLang="zh-CN" sz="2800" dirty="0">
              <a:solidFill>
                <a:srgbClr val="000000"/>
              </a:solidFill>
              <a:latin typeface="Arial"/>
              <a:ea typeface="微软雅黑"/>
            </a:endParaRPr>
          </a:p>
        </p:txBody>
      </p:sp>
    </p:spTree>
    <p:extLst>
      <p:ext uri="{BB962C8B-B14F-4D97-AF65-F5344CB8AC3E}">
        <p14:creationId xmlns:p14="http://schemas.microsoft.com/office/powerpoint/2010/main" val="300653490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600" dirty="0"/>
              <a:t>命名规则</a:t>
            </a:r>
          </a:p>
        </p:txBody>
      </p:sp>
      <p:pic>
        <p:nvPicPr>
          <p:cNvPr id="5" name="Picture 2">
            <a:extLst>
              <a:ext uri="{FF2B5EF4-FFF2-40B4-BE49-F238E27FC236}">
                <a16:creationId xmlns:a16="http://schemas.microsoft.com/office/drawing/2014/main" id="{150EE95A-2D86-44C4-BEA6-B5BB50DD3D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5748" y="24493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BE2597F8-B16B-D409-26DE-65DCFF3587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38098" y="174460"/>
            <a:ext cx="699978" cy="699978"/>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a:extLst>
              <a:ext uri="{FF2B5EF4-FFF2-40B4-BE49-F238E27FC236}">
                <a16:creationId xmlns:a16="http://schemas.microsoft.com/office/drawing/2014/main" id="{B726AD00-FEB7-4F28-1752-C4417E83EEFC}"/>
              </a:ext>
            </a:extLst>
          </p:cNvPr>
          <p:cNvSpPr txBox="1"/>
          <p:nvPr/>
        </p:nvSpPr>
        <p:spPr>
          <a:xfrm>
            <a:off x="669925" y="1203159"/>
            <a:ext cx="10850562" cy="1305165"/>
          </a:xfrm>
          <a:prstGeom prst="rect">
            <a:avLst/>
          </a:prstGeom>
          <a:noFill/>
        </p:spPr>
        <p:txBody>
          <a:bodyPr wrap="square" rtlCol="0">
            <a:spAutoFit/>
          </a:bodyPr>
          <a:lstStyle/>
          <a:p>
            <a:pPr marR="0" lvl="0" algn="just" defTabSz="914400" rtl="0" eaLnBrk="1" fontAlgn="auto" latinLnBrk="0" hangingPunct="1">
              <a:lnSpc>
                <a:spcPct val="150000"/>
              </a:lnSpc>
              <a:spcBef>
                <a:spcPts val="0"/>
              </a:spcBef>
              <a:spcAft>
                <a:spcPts val="0"/>
              </a:spcAft>
              <a:buClrTx/>
              <a:buSzTx/>
              <a:tabLst/>
              <a:defRPr/>
            </a:pPr>
            <a:r>
              <a:rPr lang="zh-CN" altLang="en-US" sz="2800" b="1" dirty="0">
                <a:solidFill>
                  <a:srgbClr val="000000"/>
                </a:solidFill>
                <a:latin typeface="Arial"/>
                <a:ea typeface="微软雅黑"/>
              </a:rPr>
              <a:t>简单的 </a:t>
            </a:r>
            <a:r>
              <a:rPr lang="en-US" altLang="zh-CN" sz="2800" b="1" dirty="0">
                <a:solidFill>
                  <a:srgbClr val="000000"/>
                </a:solidFill>
                <a:latin typeface="Arial"/>
                <a:ea typeface="微软雅黑"/>
              </a:rPr>
              <a:t>Windows </a:t>
            </a:r>
            <a:r>
              <a:rPr lang="zh-CN" altLang="en-US" sz="2800" b="1" dirty="0">
                <a:solidFill>
                  <a:srgbClr val="000000"/>
                </a:solidFill>
                <a:latin typeface="Arial"/>
                <a:ea typeface="微软雅黑"/>
              </a:rPr>
              <a:t>应用程序命名规则</a:t>
            </a:r>
            <a:endParaRPr lang="en-US" altLang="zh-CN" sz="2800" b="1" dirty="0">
              <a:solidFill>
                <a:srgbClr val="000000"/>
              </a:solidFill>
              <a:latin typeface="Arial"/>
              <a:ea typeface="微软雅黑"/>
            </a:endParaRPr>
          </a:p>
          <a:p>
            <a:pPr marL="514350" marR="0" lvl="0" indent="-514350" algn="just" defTabSz="914400" rtl="0" eaLnBrk="1" fontAlgn="auto" latinLnBrk="0" hangingPunct="1">
              <a:lnSpc>
                <a:spcPct val="150000"/>
              </a:lnSpc>
              <a:spcBef>
                <a:spcPts val="0"/>
              </a:spcBef>
              <a:spcAft>
                <a:spcPts val="0"/>
              </a:spcAft>
              <a:buClrTx/>
              <a:buSzTx/>
              <a:buFont typeface="+mj-lt"/>
              <a:buAutoNum type="arabicPeriod"/>
              <a:tabLst/>
              <a:defRPr/>
            </a:pPr>
            <a:r>
              <a:rPr lang="zh-CN" altLang="en-US" sz="2800" dirty="0">
                <a:solidFill>
                  <a:srgbClr val="000000"/>
                </a:solidFill>
                <a:latin typeface="Arial"/>
                <a:ea typeface="微软雅黑"/>
              </a:rPr>
              <a:t>类名和函数名用大写字母开头的单词组合而成。</a:t>
            </a:r>
            <a:endParaRPr lang="en-US" altLang="zh-CN" sz="2800" dirty="0">
              <a:solidFill>
                <a:srgbClr val="000000"/>
              </a:solidFill>
              <a:latin typeface="Arial"/>
              <a:ea typeface="微软雅黑"/>
            </a:endParaRPr>
          </a:p>
        </p:txBody>
      </p:sp>
      <p:pic>
        <p:nvPicPr>
          <p:cNvPr id="3" name="图片 2">
            <a:extLst>
              <a:ext uri="{FF2B5EF4-FFF2-40B4-BE49-F238E27FC236}">
                <a16:creationId xmlns:a16="http://schemas.microsoft.com/office/drawing/2014/main" id="{BA3BAF0B-9208-C907-C6AD-867B6DEC21E1}"/>
              </a:ext>
            </a:extLst>
          </p:cNvPr>
          <p:cNvPicPr>
            <a:picLocks noChangeAspect="1"/>
          </p:cNvPicPr>
          <p:nvPr/>
        </p:nvPicPr>
        <p:blipFill>
          <a:blip r:embed="rId4"/>
          <a:stretch>
            <a:fillRect/>
          </a:stretch>
        </p:blipFill>
        <p:spPr>
          <a:xfrm>
            <a:off x="1234140" y="2570880"/>
            <a:ext cx="4621228" cy="2139203"/>
          </a:xfrm>
          <a:prstGeom prst="rect">
            <a:avLst/>
          </a:prstGeom>
        </p:spPr>
      </p:pic>
      <p:sp>
        <p:nvSpPr>
          <p:cNvPr id="4" name="文本框 3">
            <a:extLst>
              <a:ext uri="{FF2B5EF4-FFF2-40B4-BE49-F238E27FC236}">
                <a16:creationId xmlns:a16="http://schemas.microsoft.com/office/drawing/2014/main" id="{1F072144-0BD5-407F-BBF7-0DF3718F97C2}"/>
              </a:ext>
            </a:extLst>
          </p:cNvPr>
          <p:cNvSpPr txBox="1"/>
          <p:nvPr/>
        </p:nvSpPr>
        <p:spPr>
          <a:xfrm>
            <a:off x="669924" y="4677999"/>
            <a:ext cx="10850562" cy="661848"/>
          </a:xfrm>
          <a:prstGeom prst="rect">
            <a:avLst/>
          </a:prstGeom>
          <a:noFill/>
        </p:spPr>
        <p:txBody>
          <a:bodyPr wrap="square" rtlCol="0">
            <a:spAutoFit/>
          </a:bodyPr>
          <a:lstStyle/>
          <a:p>
            <a:pPr marR="0" lvl="0" algn="just" defTabSz="914400" rtl="0" eaLnBrk="1" fontAlgn="auto" latinLnBrk="0" hangingPunct="1">
              <a:lnSpc>
                <a:spcPct val="150000"/>
              </a:lnSpc>
              <a:spcBef>
                <a:spcPts val="0"/>
              </a:spcBef>
              <a:spcAft>
                <a:spcPts val="0"/>
              </a:spcAft>
              <a:buClrTx/>
              <a:buSzTx/>
              <a:tabLst/>
              <a:defRPr/>
            </a:pPr>
            <a:r>
              <a:rPr lang="en-US" altLang="zh-CN" sz="2800" dirty="0">
                <a:solidFill>
                  <a:srgbClr val="000000"/>
                </a:solidFill>
                <a:latin typeface="Arial"/>
                <a:ea typeface="微软雅黑"/>
              </a:rPr>
              <a:t>2.  </a:t>
            </a:r>
            <a:r>
              <a:rPr lang="zh-CN" altLang="en-US" sz="2800" dirty="0">
                <a:solidFill>
                  <a:srgbClr val="000000"/>
                </a:solidFill>
                <a:latin typeface="Arial"/>
                <a:ea typeface="微软雅黑"/>
              </a:rPr>
              <a:t>变量和参数用小写字母开头的单词组合而成。</a:t>
            </a:r>
            <a:endParaRPr lang="en-US" altLang="zh-CN" sz="2800" dirty="0">
              <a:solidFill>
                <a:srgbClr val="000000"/>
              </a:solidFill>
              <a:latin typeface="Arial"/>
              <a:ea typeface="微软雅黑"/>
            </a:endParaRPr>
          </a:p>
        </p:txBody>
      </p:sp>
      <p:pic>
        <p:nvPicPr>
          <p:cNvPr id="7" name="图片 6">
            <a:extLst>
              <a:ext uri="{FF2B5EF4-FFF2-40B4-BE49-F238E27FC236}">
                <a16:creationId xmlns:a16="http://schemas.microsoft.com/office/drawing/2014/main" id="{3A2727B0-8392-ACE8-9998-A8A52176E3AD}"/>
              </a:ext>
            </a:extLst>
          </p:cNvPr>
          <p:cNvPicPr>
            <a:picLocks noChangeAspect="1"/>
          </p:cNvPicPr>
          <p:nvPr/>
        </p:nvPicPr>
        <p:blipFill>
          <a:blip r:embed="rId5"/>
          <a:stretch>
            <a:fillRect/>
          </a:stretch>
        </p:blipFill>
        <p:spPr>
          <a:xfrm>
            <a:off x="1234140" y="5406110"/>
            <a:ext cx="2648049" cy="1075094"/>
          </a:xfrm>
          <a:prstGeom prst="rect">
            <a:avLst/>
          </a:prstGeom>
        </p:spPr>
      </p:pic>
    </p:spTree>
    <p:extLst>
      <p:ext uri="{BB962C8B-B14F-4D97-AF65-F5344CB8AC3E}">
        <p14:creationId xmlns:p14="http://schemas.microsoft.com/office/powerpoint/2010/main" val="13093637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600" dirty="0"/>
              <a:t>命名规则</a:t>
            </a:r>
          </a:p>
        </p:txBody>
      </p:sp>
      <p:pic>
        <p:nvPicPr>
          <p:cNvPr id="5" name="Picture 2">
            <a:extLst>
              <a:ext uri="{FF2B5EF4-FFF2-40B4-BE49-F238E27FC236}">
                <a16:creationId xmlns:a16="http://schemas.microsoft.com/office/drawing/2014/main" id="{150EE95A-2D86-44C4-BEA6-B5BB50DD3D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5748" y="24493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BE2597F8-B16B-D409-26DE-65DCFF3587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38098" y="174460"/>
            <a:ext cx="699978" cy="699978"/>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a:extLst>
              <a:ext uri="{FF2B5EF4-FFF2-40B4-BE49-F238E27FC236}">
                <a16:creationId xmlns:a16="http://schemas.microsoft.com/office/drawing/2014/main" id="{B726AD00-FEB7-4F28-1752-C4417E83EEFC}"/>
              </a:ext>
            </a:extLst>
          </p:cNvPr>
          <p:cNvSpPr txBox="1"/>
          <p:nvPr/>
        </p:nvSpPr>
        <p:spPr>
          <a:xfrm>
            <a:off x="669925" y="1203159"/>
            <a:ext cx="10850562" cy="1305165"/>
          </a:xfrm>
          <a:prstGeom prst="rect">
            <a:avLst/>
          </a:prstGeom>
          <a:noFill/>
        </p:spPr>
        <p:txBody>
          <a:bodyPr wrap="square" rtlCol="0">
            <a:spAutoFit/>
          </a:bodyPr>
          <a:lstStyle/>
          <a:p>
            <a:pPr marR="0" lvl="0" algn="just" defTabSz="914400" rtl="0" eaLnBrk="1" fontAlgn="auto" latinLnBrk="0" hangingPunct="1">
              <a:lnSpc>
                <a:spcPct val="150000"/>
              </a:lnSpc>
              <a:spcBef>
                <a:spcPts val="0"/>
              </a:spcBef>
              <a:spcAft>
                <a:spcPts val="0"/>
              </a:spcAft>
              <a:buClrTx/>
              <a:buSzTx/>
              <a:tabLst/>
              <a:defRPr/>
            </a:pPr>
            <a:r>
              <a:rPr lang="zh-CN" altLang="en-US" sz="2800" b="1" dirty="0">
                <a:solidFill>
                  <a:srgbClr val="000000"/>
                </a:solidFill>
                <a:latin typeface="Arial"/>
                <a:ea typeface="微软雅黑"/>
              </a:rPr>
              <a:t>简单的 </a:t>
            </a:r>
            <a:r>
              <a:rPr lang="en-US" altLang="zh-CN" sz="2800" b="1" dirty="0">
                <a:solidFill>
                  <a:srgbClr val="000000"/>
                </a:solidFill>
                <a:latin typeface="Arial"/>
                <a:ea typeface="微软雅黑"/>
              </a:rPr>
              <a:t>Windows </a:t>
            </a:r>
            <a:r>
              <a:rPr lang="zh-CN" altLang="en-US" sz="2800" b="1" dirty="0">
                <a:solidFill>
                  <a:srgbClr val="000000"/>
                </a:solidFill>
                <a:latin typeface="Arial"/>
                <a:ea typeface="微软雅黑"/>
              </a:rPr>
              <a:t>应用程序命名规则</a:t>
            </a:r>
            <a:endParaRPr lang="en-US" altLang="zh-CN" sz="2800" b="1" dirty="0">
              <a:solidFill>
                <a:srgbClr val="000000"/>
              </a:solidFill>
              <a:latin typeface="Arial"/>
              <a:ea typeface="微软雅黑"/>
            </a:endParaRPr>
          </a:p>
          <a:p>
            <a:pPr marR="0" lvl="0" algn="just" defTabSz="914400" rtl="0" eaLnBrk="1" fontAlgn="auto" latinLnBrk="0" hangingPunct="1">
              <a:lnSpc>
                <a:spcPct val="150000"/>
              </a:lnSpc>
              <a:spcBef>
                <a:spcPts val="0"/>
              </a:spcBef>
              <a:spcAft>
                <a:spcPts val="0"/>
              </a:spcAft>
              <a:buClrTx/>
              <a:buSzTx/>
              <a:tabLst/>
              <a:defRPr/>
            </a:pPr>
            <a:r>
              <a:rPr lang="en-US" altLang="zh-CN" sz="2800" dirty="0">
                <a:solidFill>
                  <a:srgbClr val="000000"/>
                </a:solidFill>
                <a:latin typeface="Arial"/>
                <a:ea typeface="微软雅黑"/>
              </a:rPr>
              <a:t>3.  </a:t>
            </a:r>
            <a:r>
              <a:rPr lang="zh-CN" altLang="en-US" sz="2800" dirty="0">
                <a:solidFill>
                  <a:srgbClr val="000000"/>
                </a:solidFill>
                <a:latin typeface="Arial"/>
                <a:ea typeface="微软雅黑"/>
              </a:rPr>
              <a:t>常量全用大写的字母，用下划线分割单词。</a:t>
            </a:r>
            <a:endParaRPr lang="en-US" altLang="zh-CN" sz="2800" dirty="0">
              <a:solidFill>
                <a:srgbClr val="000000"/>
              </a:solidFill>
              <a:latin typeface="Arial"/>
              <a:ea typeface="微软雅黑"/>
            </a:endParaRPr>
          </a:p>
        </p:txBody>
      </p:sp>
      <p:sp>
        <p:nvSpPr>
          <p:cNvPr id="4" name="文本框 3">
            <a:extLst>
              <a:ext uri="{FF2B5EF4-FFF2-40B4-BE49-F238E27FC236}">
                <a16:creationId xmlns:a16="http://schemas.microsoft.com/office/drawing/2014/main" id="{1F072144-0BD5-407F-BBF7-0DF3718F97C2}"/>
              </a:ext>
            </a:extLst>
          </p:cNvPr>
          <p:cNvSpPr txBox="1"/>
          <p:nvPr/>
        </p:nvSpPr>
        <p:spPr>
          <a:xfrm>
            <a:off x="669924" y="3450608"/>
            <a:ext cx="10850562" cy="661848"/>
          </a:xfrm>
          <a:prstGeom prst="rect">
            <a:avLst/>
          </a:prstGeom>
          <a:noFill/>
        </p:spPr>
        <p:txBody>
          <a:bodyPr wrap="square" rtlCol="0">
            <a:spAutoFit/>
          </a:bodyPr>
          <a:lstStyle/>
          <a:p>
            <a:pPr marR="0" lvl="0" algn="just" defTabSz="914400" rtl="0" eaLnBrk="1" fontAlgn="auto" latinLnBrk="0" hangingPunct="1">
              <a:lnSpc>
                <a:spcPct val="150000"/>
              </a:lnSpc>
              <a:spcBef>
                <a:spcPts val="0"/>
              </a:spcBef>
              <a:spcAft>
                <a:spcPts val="0"/>
              </a:spcAft>
              <a:buClrTx/>
              <a:buSzTx/>
              <a:tabLst/>
              <a:defRPr/>
            </a:pPr>
            <a:r>
              <a:rPr lang="en-US" altLang="zh-CN" sz="2800" dirty="0">
                <a:solidFill>
                  <a:srgbClr val="000000"/>
                </a:solidFill>
                <a:latin typeface="Arial"/>
                <a:ea typeface="微软雅黑"/>
              </a:rPr>
              <a:t>4.  </a:t>
            </a:r>
            <a:r>
              <a:rPr lang="zh-CN" altLang="en-US" sz="2800" dirty="0">
                <a:solidFill>
                  <a:srgbClr val="000000"/>
                </a:solidFill>
                <a:latin typeface="Arial"/>
                <a:ea typeface="微软雅黑"/>
              </a:rPr>
              <a:t>静态变量加前缀 </a:t>
            </a:r>
            <a:r>
              <a:rPr lang="en-US" altLang="zh-CN" sz="2800" dirty="0">
                <a:solidFill>
                  <a:srgbClr val="000000"/>
                </a:solidFill>
                <a:latin typeface="Arial"/>
                <a:ea typeface="微软雅黑"/>
              </a:rPr>
              <a:t>s_</a:t>
            </a:r>
            <a:r>
              <a:rPr lang="zh-CN" altLang="en-US" sz="2800" dirty="0">
                <a:solidFill>
                  <a:srgbClr val="000000"/>
                </a:solidFill>
                <a:latin typeface="Arial"/>
                <a:ea typeface="微软雅黑"/>
              </a:rPr>
              <a:t>（表示</a:t>
            </a:r>
            <a:r>
              <a:rPr lang="en-US" altLang="zh-CN" sz="2800" dirty="0">
                <a:solidFill>
                  <a:srgbClr val="000000"/>
                </a:solidFill>
                <a:latin typeface="Arial"/>
                <a:ea typeface="微软雅黑"/>
              </a:rPr>
              <a:t>static</a:t>
            </a:r>
            <a:r>
              <a:rPr lang="zh-CN" altLang="en-US" sz="2800" dirty="0">
                <a:solidFill>
                  <a:srgbClr val="000000"/>
                </a:solidFill>
                <a:latin typeface="Arial"/>
                <a:ea typeface="微软雅黑"/>
              </a:rPr>
              <a:t>）。</a:t>
            </a:r>
            <a:endParaRPr lang="en-US" altLang="zh-CN" sz="2800" dirty="0">
              <a:solidFill>
                <a:srgbClr val="000000"/>
              </a:solidFill>
              <a:latin typeface="Arial"/>
              <a:ea typeface="微软雅黑"/>
            </a:endParaRPr>
          </a:p>
        </p:txBody>
      </p:sp>
      <p:pic>
        <p:nvPicPr>
          <p:cNvPr id="10" name="图片 9">
            <a:extLst>
              <a:ext uri="{FF2B5EF4-FFF2-40B4-BE49-F238E27FC236}">
                <a16:creationId xmlns:a16="http://schemas.microsoft.com/office/drawing/2014/main" id="{186750EC-5EDB-7C76-D536-8F5E46A53D44}"/>
              </a:ext>
            </a:extLst>
          </p:cNvPr>
          <p:cNvPicPr>
            <a:picLocks noChangeAspect="1"/>
          </p:cNvPicPr>
          <p:nvPr/>
        </p:nvPicPr>
        <p:blipFill>
          <a:blip r:embed="rId4"/>
          <a:stretch>
            <a:fillRect/>
          </a:stretch>
        </p:blipFill>
        <p:spPr>
          <a:xfrm>
            <a:off x="1234140" y="2508324"/>
            <a:ext cx="4669355" cy="1076790"/>
          </a:xfrm>
          <a:prstGeom prst="rect">
            <a:avLst/>
          </a:prstGeom>
        </p:spPr>
      </p:pic>
      <p:pic>
        <p:nvPicPr>
          <p:cNvPr id="11" name="图片 10">
            <a:extLst>
              <a:ext uri="{FF2B5EF4-FFF2-40B4-BE49-F238E27FC236}">
                <a16:creationId xmlns:a16="http://schemas.microsoft.com/office/drawing/2014/main" id="{FD11A8E3-3B34-0740-4F51-699F779D8D72}"/>
              </a:ext>
            </a:extLst>
          </p:cNvPr>
          <p:cNvPicPr>
            <a:picLocks noChangeAspect="1"/>
          </p:cNvPicPr>
          <p:nvPr/>
        </p:nvPicPr>
        <p:blipFill>
          <a:blip r:embed="rId5"/>
          <a:stretch>
            <a:fillRect/>
          </a:stretch>
        </p:blipFill>
        <p:spPr>
          <a:xfrm>
            <a:off x="1234139" y="4097969"/>
            <a:ext cx="3896512" cy="2760030"/>
          </a:xfrm>
          <a:prstGeom prst="rect">
            <a:avLst/>
          </a:prstGeom>
        </p:spPr>
      </p:pic>
    </p:spTree>
    <p:extLst>
      <p:ext uri="{BB962C8B-B14F-4D97-AF65-F5344CB8AC3E}">
        <p14:creationId xmlns:p14="http://schemas.microsoft.com/office/powerpoint/2010/main" val="295579821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600" dirty="0"/>
              <a:t>命名规则</a:t>
            </a:r>
          </a:p>
        </p:txBody>
      </p:sp>
      <p:pic>
        <p:nvPicPr>
          <p:cNvPr id="5" name="Picture 2">
            <a:extLst>
              <a:ext uri="{FF2B5EF4-FFF2-40B4-BE49-F238E27FC236}">
                <a16:creationId xmlns:a16="http://schemas.microsoft.com/office/drawing/2014/main" id="{150EE95A-2D86-44C4-BEA6-B5BB50DD3D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5748" y="24493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BE2597F8-B16B-D409-26DE-65DCFF3587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38098" y="174460"/>
            <a:ext cx="699978" cy="699978"/>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a:extLst>
              <a:ext uri="{FF2B5EF4-FFF2-40B4-BE49-F238E27FC236}">
                <a16:creationId xmlns:a16="http://schemas.microsoft.com/office/drawing/2014/main" id="{B726AD00-FEB7-4F28-1752-C4417E83EEFC}"/>
              </a:ext>
            </a:extLst>
          </p:cNvPr>
          <p:cNvSpPr txBox="1"/>
          <p:nvPr/>
        </p:nvSpPr>
        <p:spPr>
          <a:xfrm>
            <a:off x="669925" y="1203159"/>
            <a:ext cx="10850562" cy="1308179"/>
          </a:xfrm>
          <a:prstGeom prst="rect">
            <a:avLst/>
          </a:prstGeom>
          <a:noFill/>
        </p:spPr>
        <p:txBody>
          <a:bodyPr wrap="square" rtlCol="0">
            <a:spAutoFit/>
          </a:bodyPr>
          <a:lstStyle/>
          <a:p>
            <a:pPr marR="0" lvl="0" algn="just" defTabSz="914400" rtl="0" eaLnBrk="1" fontAlgn="auto" latinLnBrk="0" hangingPunct="1">
              <a:lnSpc>
                <a:spcPct val="150000"/>
              </a:lnSpc>
              <a:spcBef>
                <a:spcPts val="0"/>
              </a:spcBef>
              <a:spcAft>
                <a:spcPts val="0"/>
              </a:spcAft>
              <a:buClrTx/>
              <a:buSzTx/>
              <a:tabLst/>
              <a:defRPr/>
            </a:pPr>
            <a:r>
              <a:rPr lang="zh-CN" altLang="en-US" sz="2800" b="1" dirty="0">
                <a:solidFill>
                  <a:srgbClr val="000000"/>
                </a:solidFill>
                <a:latin typeface="Arial"/>
                <a:ea typeface="微软雅黑"/>
              </a:rPr>
              <a:t>简单的 </a:t>
            </a:r>
            <a:r>
              <a:rPr lang="en-US" altLang="zh-CN" sz="2800" b="1" dirty="0">
                <a:solidFill>
                  <a:srgbClr val="000000"/>
                </a:solidFill>
                <a:latin typeface="Arial"/>
                <a:ea typeface="微软雅黑"/>
              </a:rPr>
              <a:t>Windows </a:t>
            </a:r>
            <a:r>
              <a:rPr lang="zh-CN" altLang="en-US" sz="2800" b="1" dirty="0">
                <a:solidFill>
                  <a:srgbClr val="000000"/>
                </a:solidFill>
                <a:latin typeface="Arial"/>
                <a:ea typeface="微软雅黑"/>
              </a:rPr>
              <a:t>应用程序命名规则</a:t>
            </a:r>
            <a:endParaRPr lang="en-US" altLang="zh-CN" sz="2800" b="1" dirty="0">
              <a:solidFill>
                <a:srgbClr val="000000"/>
              </a:solidFill>
              <a:latin typeface="Arial"/>
              <a:ea typeface="微软雅黑"/>
            </a:endParaRPr>
          </a:p>
          <a:p>
            <a:pPr marR="0" lvl="0" algn="just" defTabSz="914400" rtl="0" eaLnBrk="1" fontAlgn="auto" latinLnBrk="0" hangingPunct="1">
              <a:lnSpc>
                <a:spcPct val="150000"/>
              </a:lnSpc>
              <a:spcBef>
                <a:spcPts val="0"/>
              </a:spcBef>
              <a:spcAft>
                <a:spcPts val="0"/>
              </a:spcAft>
              <a:buClrTx/>
              <a:buSzTx/>
              <a:tabLst/>
              <a:defRPr/>
            </a:pPr>
            <a:r>
              <a:rPr lang="en-US" altLang="zh-CN" sz="2800" dirty="0">
                <a:solidFill>
                  <a:srgbClr val="000000"/>
                </a:solidFill>
                <a:latin typeface="Arial"/>
                <a:ea typeface="微软雅黑"/>
              </a:rPr>
              <a:t>5.  </a:t>
            </a:r>
            <a:r>
              <a:rPr lang="zh-CN" altLang="en-US" sz="2800" dirty="0">
                <a:solidFill>
                  <a:srgbClr val="000000"/>
                </a:solidFill>
                <a:latin typeface="Arial"/>
                <a:ea typeface="微软雅黑"/>
              </a:rPr>
              <a:t>如果必须全局变量，则使全局变量加前缀 </a:t>
            </a:r>
            <a:r>
              <a:rPr lang="en-US" altLang="zh-CN" sz="2800" dirty="0">
                <a:solidFill>
                  <a:srgbClr val="000000"/>
                </a:solidFill>
                <a:latin typeface="Arial"/>
                <a:ea typeface="微软雅黑"/>
              </a:rPr>
              <a:t>g_</a:t>
            </a:r>
            <a:r>
              <a:rPr lang="zh-CN" altLang="en-US" sz="2800" dirty="0">
                <a:solidFill>
                  <a:srgbClr val="000000"/>
                </a:solidFill>
                <a:latin typeface="Arial"/>
                <a:ea typeface="微软雅黑"/>
              </a:rPr>
              <a:t>（表示</a:t>
            </a:r>
            <a:r>
              <a:rPr lang="en-US" altLang="zh-CN" sz="2800" dirty="0">
                <a:solidFill>
                  <a:srgbClr val="000000"/>
                </a:solidFill>
                <a:latin typeface="Arial"/>
                <a:ea typeface="微软雅黑"/>
              </a:rPr>
              <a:t>global</a:t>
            </a:r>
            <a:r>
              <a:rPr lang="zh-CN" altLang="en-US" sz="2800" dirty="0">
                <a:solidFill>
                  <a:srgbClr val="000000"/>
                </a:solidFill>
                <a:latin typeface="Arial"/>
                <a:ea typeface="微软雅黑"/>
              </a:rPr>
              <a:t>）。</a:t>
            </a:r>
            <a:endParaRPr lang="en-US" altLang="zh-CN" sz="2800" dirty="0">
              <a:solidFill>
                <a:srgbClr val="000000"/>
              </a:solidFill>
              <a:latin typeface="Arial"/>
              <a:ea typeface="微软雅黑"/>
            </a:endParaRPr>
          </a:p>
        </p:txBody>
      </p:sp>
      <p:sp>
        <p:nvSpPr>
          <p:cNvPr id="4" name="文本框 3">
            <a:extLst>
              <a:ext uri="{FF2B5EF4-FFF2-40B4-BE49-F238E27FC236}">
                <a16:creationId xmlns:a16="http://schemas.microsoft.com/office/drawing/2014/main" id="{1F072144-0BD5-407F-BBF7-0DF3718F97C2}"/>
              </a:ext>
            </a:extLst>
          </p:cNvPr>
          <p:cNvSpPr txBox="1"/>
          <p:nvPr/>
        </p:nvSpPr>
        <p:spPr>
          <a:xfrm>
            <a:off x="669924" y="3364832"/>
            <a:ext cx="10850562" cy="1308179"/>
          </a:xfrm>
          <a:prstGeom prst="rect">
            <a:avLst/>
          </a:prstGeom>
          <a:noFill/>
        </p:spPr>
        <p:txBody>
          <a:bodyPr wrap="square" rtlCol="0">
            <a:spAutoFit/>
          </a:bodyPr>
          <a:lstStyle/>
          <a:p>
            <a:pPr marL="514350" marR="0" lvl="0" indent="-514350" algn="just" defTabSz="914400" rtl="0" eaLnBrk="1" fontAlgn="auto" latinLnBrk="0" hangingPunct="1">
              <a:lnSpc>
                <a:spcPct val="150000"/>
              </a:lnSpc>
              <a:spcBef>
                <a:spcPts val="0"/>
              </a:spcBef>
              <a:spcAft>
                <a:spcPts val="0"/>
              </a:spcAft>
              <a:buClrTx/>
              <a:buSzTx/>
              <a:buAutoNum type="arabicPeriod" startAt="6"/>
              <a:tabLst/>
              <a:defRPr/>
            </a:pPr>
            <a:r>
              <a:rPr lang="zh-CN" altLang="en-US" sz="2800" dirty="0">
                <a:solidFill>
                  <a:srgbClr val="000000"/>
                </a:solidFill>
                <a:latin typeface="Arial"/>
                <a:ea typeface="微软雅黑"/>
              </a:rPr>
              <a:t>类的数据成员加前缀 </a:t>
            </a:r>
            <a:r>
              <a:rPr lang="en-US" altLang="zh-CN" sz="2800" dirty="0">
                <a:solidFill>
                  <a:srgbClr val="000000"/>
                </a:solidFill>
                <a:latin typeface="Arial"/>
                <a:ea typeface="微软雅黑"/>
              </a:rPr>
              <a:t>m_</a:t>
            </a:r>
            <a:r>
              <a:rPr lang="zh-CN" altLang="en-US" sz="2800" dirty="0">
                <a:solidFill>
                  <a:srgbClr val="000000"/>
                </a:solidFill>
                <a:latin typeface="Arial"/>
                <a:ea typeface="微软雅黑"/>
              </a:rPr>
              <a:t>（表示</a:t>
            </a:r>
            <a:r>
              <a:rPr lang="en-US" altLang="zh-CN" sz="2800" dirty="0">
                <a:solidFill>
                  <a:srgbClr val="000000"/>
                </a:solidFill>
                <a:latin typeface="Arial"/>
                <a:ea typeface="微软雅黑"/>
              </a:rPr>
              <a:t>member</a:t>
            </a:r>
            <a:r>
              <a:rPr lang="zh-CN" altLang="en-US" sz="2800" dirty="0">
                <a:solidFill>
                  <a:srgbClr val="000000"/>
                </a:solidFill>
                <a:latin typeface="Arial"/>
                <a:ea typeface="微软雅黑"/>
              </a:rPr>
              <a:t>）。</a:t>
            </a:r>
            <a:endParaRPr lang="en-US" altLang="zh-CN" sz="2800" dirty="0">
              <a:solidFill>
                <a:srgbClr val="000000"/>
              </a:solidFill>
              <a:latin typeface="Arial"/>
              <a:ea typeface="微软雅黑"/>
            </a:endParaRPr>
          </a:p>
          <a:p>
            <a:pPr marR="0" lvl="0" algn="just" defTabSz="914400" rtl="0" eaLnBrk="1" fontAlgn="auto" latinLnBrk="0" hangingPunct="1">
              <a:lnSpc>
                <a:spcPct val="150000"/>
              </a:lnSpc>
              <a:spcBef>
                <a:spcPts val="0"/>
              </a:spcBef>
              <a:spcAft>
                <a:spcPts val="0"/>
              </a:spcAft>
              <a:buClrTx/>
              <a:buSzTx/>
              <a:tabLst/>
              <a:defRPr/>
            </a:pPr>
            <a:r>
              <a:rPr lang="zh-CN" altLang="en-US" sz="2800" dirty="0">
                <a:solidFill>
                  <a:srgbClr val="000000"/>
                </a:solidFill>
                <a:latin typeface="Arial"/>
                <a:ea typeface="微软雅黑"/>
              </a:rPr>
              <a:t>     这样可以避免数据成员与成员函数的参数同名。</a:t>
            </a:r>
            <a:endParaRPr lang="en-US" altLang="zh-CN" sz="2800" dirty="0">
              <a:solidFill>
                <a:srgbClr val="000000"/>
              </a:solidFill>
              <a:latin typeface="Arial"/>
              <a:ea typeface="微软雅黑"/>
            </a:endParaRPr>
          </a:p>
        </p:txBody>
      </p:sp>
      <p:pic>
        <p:nvPicPr>
          <p:cNvPr id="7" name="图片 6">
            <a:extLst>
              <a:ext uri="{FF2B5EF4-FFF2-40B4-BE49-F238E27FC236}">
                <a16:creationId xmlns:a16="http://schemas.microsoft.com/office/drawing/2014/main" id="{4333F63B-554F-855E-0520-463BC6A72C7F}"/>
              </a:ext>
            </a:extLst>
          </p:cNvPr>
          <p:cNvPicPr>
            <a:picLocks noChangeAspect="1"/>
          </p:cNvPicPr>
          <p:nvPr/>
        </p:nvPicPr>
        <p:blipFill>
          <a:blip r:embed="rId4"/>
          <a:stretch>
            <a:fillRect/>
          </a:stretch>
        </p:blipFill>
        <p:spPr>
          <a:xfrm>
            <a:off x="1147220" y="2511338"/>
            <a:ext cx="3537076" cy="1014900"/>
          </a:xfrm>
          <a:prstGeom prst="rect">
            <a:avLst/>
          </a:prstGeom>
        </p:spPr>
      </p:pic>
      <p:pic>
        <p:nvPicPr>
          <p:cNvPr id="9" name="图片 8">
            <a:extLst>
              <a:ext uri="{FF2B5EF4-FFF2-40B4-BE49-F238E27FC236}">
                <a16:creationId xmlns:a16="http://schemas.microsoft.com/office/drawing/2014/main" id="{5894C3E4-A98B-66EE-1847-377D8F71398C}"/>
              </a:ext>
            </a:extLst>
          </p:cNvPr>
          <p:cNvPicPr>
            <a:picLocks noChangeAspect="1"/>
          </p:cNvPicPr>
          <p:nvPr/>
        </p:nvPicPr>
        <p:blipFill>
          <a:blip r:embed="rId5"/>
          <a:stretch>
            <a:fillRect/>
          </a:stretch>
        </p:blipFill>
        <p:spPr>
          <a:xfrm>
            <a:off x="1147220" y="4673011"/>
            <a:ext cx="6381818" cy="2184989"/>
          </a:xfrm>
          <a:prstGeom prst="rect">
            <a:avLst/>
          </a:prstGeom>
        </p:spPr>
      </p:pic>
    </p:spTree>
    <p:extLst>
      <p:ext uri="{BB962C8B-B14F-4D97-AF65-F5344CB8AC3E}">
        <p14:creationId xmlns:p14="http://schemas.microsoft.com/office/powerpoint/2010/main" val="349074804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600" dirty="0"/>
              <a:t>命名规则</a:t>
            </a:r>
          </a:p>
        </p:txBody>
      </p:sp>
      <p:pic>
        <p:nvPicPr>
          <p:cNvPr id="5" name="Picture 2">
            <a:extLst>
              <a:ext uri="{FF2B5EF4-FFF2-40B4-BE49-F238E27FC236}">
                <a16:creationId xmlns:a16="http://schemas.microsoft.com/office/drawing/2014/main" id="{150EE95A-2D86-44C4-BEA6-B5BB50DD3D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5748" y="24493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BE2597F8-B16B-D409-26DE-65DCFF3587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38098" y="174460"/>
            <a:ext cx="699978" cy="699978"/>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a:extLst>
              <a:ext uri="{FF2B5EF4-FFF2-40B4-BE49-F238E27FC236}">
                <a16:creationId xmlns:a16="http://schemas.microsoft.com/office/drawing/2014/main" id="{B726AD00-FEB7-4F28-1752-C4417E83EEFC}"/>
              </a:ext>
            </a:extLst>
          </p:cNvPr>
          <p:cNvSpPr txBox="1"/>
          <p:nvPr/>
        </p:nvSpPr>
        <p:spPr>
          <a:xfrm>
            <a:off x="669925" y="1203159"/>
            <a:ext cx="10850562" cy="3247171"/>
          </a:xfrm>
          <a:prstGeom prst="rect">
            <a:avLst/>
          </a:prstGeom>
          <a:noFill/>
        </p:spPr>
        <p:txBody>
          <a:bodyPr wrap="square" rtlCol="0">
            <a:spAutoFit/>
          </a:bodyPr>
          <a:lstStyle/>
          <a:p>
            <a:pPr marR="0" lvl="0" algn="just" defTabSz="914400" rtl="0" eaLnBrk="1" fontAlgn="auto" latinLnBrk="0" hangingPunct="1">
              <a:lnSpc>
                <a:spcPct val="150000"/>
              </a:lnSpc>
              <a:spcBef>
                <a:spcPts val="0"/>
              </a:spcBef>
              <a:spcAft>
                <a:spcPts val="0"/>
              </a:spcAft>
              <a:buClrTx/>
              <a:buSzTx/>
              <a:tabLst/>
              <a:defRPr/>
            </a:pPr>
            <a:r>
              <a:rPr lang="zh-CN" altLang="en-US" sz="2800" b="1" dirty="0">
                <a:solidFill>
                  <a:srgbClr val="000000"/>
                </a:solidFill>
                <a:latin typeface="Arial"/>
                <a:ea typeface="微软雅黑"/>
              </a:rPr>
              <a:t>简单的 </a:t>
            </a:r>
            <a:r>
              <a:rPr lang="en-US" altLang="zh-CN" sz="2800" b="1" dirty="0">
                <a:solidFill>
                  <a:srgbClr val="000000"/>
                </a:solidFill>
                <a:latin typeface="Arial"/>
                <a:ea typeface="微软雅黑"/>
              </a:rPr>
              <a:t>Windows </a:t>
            </a:r>
            <a:r>
              <a:rPr lang="zh-CN" altLang="en-US" sz="2800" b="1" dirty="0">
                <a:solidFill>
                  <a:srgbClr val="000000"/>
                </a:solidFill>
                <a:latin typeface="Arial"/>
                <a:ea typeface="微软雅黑"/>
              </a:rPr>
              <a:t>应用程序命名规则</a:t>
            </a:r>
            <a:endParaRPr lang="en-US" altLang="zh-CN" sz="2800" b="1" dirty="0">
              <a:solidFill>
                <a:srgbClr val="000000"/>
              </a:solidFill>
              <a:latin typeface="Arial"/>
              <a:ea typeface="微软雅黑"/>
            </a:endParaRPr>
          </a:p>
          <a:p>
            <a:pPr marR="0" lvl="0" algn="just" defTabSz="914400" rtl="0" eaLnBrk="1" fontAlgn="auto" latinLnBrk="0" hangingPunct="1">
              <a:lnSpc>
                <a:spcPct val="150000"/>
              </a:lnSpc>
              <a:spcBef>
                <a:spcPts val="0"/>
              </a:spcBef>
              <a:spcAft>
                <a:spcPts val="0"/>
              </a:spcAft>
              <a:buClrTx/>
              <a:buSzTx/>
              <a:tabLst/>
              <a:defRPr/>
            </a:pPr>
            <a:r>
              <a:rPr lang="en-US" altLang="zh-CN" sz="2800" dirty="0">
                <a:solidFill>
                  <a:srgbClr val="000000"/>
                </a:solidFill>
                <a:latin typeface="Arial"/>
                <a:ea typeface="微软雅黑"/>
              </a:rPr>
              <a:t>7.  </a:t>
            </a:r>
            <a:r>
              <a:rPr lang="zh-CN" altLang="en-US" sz="2800" dirty="0">
                <a:solidFill>
                  <a:srgbClr val="000000"/>
                </a:solidFill>
                <a:latin typeface="Arial"/>
                <a:ea typeface="微软雅黑"/>
              </a:rPr>
              <a:t>为了防止某一软件库中的一些标识符和其它软件库中的冲突，可</a:t>
            </a:r>
            <a:endParaRPr lang="en-US" altLang="zh-CN" sz="2800" dirty="0">
              <a:solidFill>
                <a:srgbClr val="000000"/>
              </a:solidFill>
              <a:latin typeface="Arial"/>
              <a:ea typeface="微软雅黑"/>
            </a:endParaRPr>
          </a:p>
          <a:p>
            <a:pPr marR="0" lvl="0" algn="just" defTabSz="914400" rtl="0" eaLnBrk="1" fontAlgn="auto" latinLnBrk="0" hangingPunct="1">
              <a:lnSpc>
                <a:spcPct val="150000"/>
              </a:lnSpc>
              <a:spcBef>
                <a:spcPts val="0"/>
              </a:spcBef>
              <a:spcAft>
                <a:spcPts val="0"/>
              </a:spcAft>
              <a:buClrTx/>
              <a:buSzTx/>
              <a:tabLst/>
              <a:defRPr/>
            </a:pPr>
            <a:r>
              <a:rPr lang="en-US" altLang="zh-CN" sz="2800" dirty="0">
                <a:solidFill>
                  <a:srgbClr val="000000"/>
                </a:solidFill>
                <a:latin typeface="Arial"/>
                <a:ea typeface="微软雅黑"/>
              </a:rPr>
              <a:t>     </a:t>
            </a:r>
            <a:r>
              <a:rPr lang="zh-CN" altLang="en-US" sz="2800" dirty="0">
                <a:solidFill>
                  <a:srgbClr val="000000"/>
                </a:solidFill>
                <a:latin typeface="Arial"/>
                <a:ea typeface="微软雅黑"/>
              </a:rPr>
              <a:t>以为各种标识符加上能反映软件性质的前缀。例如三维图形标准</a:t>
            </a:r>
            <a:endParaRPr lang="en-US" altLang="zh-CN" sz="2800" dirty="0">
              <a:solidFill>
                <a:srgbClr val="000000"/>
              </a:solidFill>
              <a:latin typeface="Arial"/>
              <a:ea typeface="微软雅黑"/>
            </a:endParaRPr>
          </a:p>
          <a:p>
            <a:pPr marR="0" lvl="0" algn="just" defTabSz="914400" rtl="0" eaLnBrk="1" fontAlgn="auto" latinLnBrk="0" hangingPunct="1">
              <a:lnSpc>
                <a:spcPct val="150000"/>
              </a:lnSpc>
              <a:spcBef>
                <a:spcPts val="0"/>
              </a:spcBef>
              <a:spcAft>
                <a:spcPts val="0"/>
              </a:spcAft>
              <a:buClrTx/>
              <a:buSzTx/>
              <a:tabLst/>
              <a:defRPr/>
            </a:pPr>
            <a:r>
              <a:rPr lang="en-US" altLang="zh-CN" sz="2800" dirty="0">
                <a:solidFill>
                  <a:srgbClr val="000000"/>
                </a:solidFill>
                <a:latin typeface="Arial"/>
                <a:ea typeface="微软雅黑"/>
              </a:rPr>
              <a:t>     OpenGL </a:t>
            </a:r>
            <a:r>
              <a:rPr lang="zh-CN" altLang="en-US" sz="2800" dirty="0">
                <a:solidFill>
                  <a:srgbClr val="000000"/>
                </a:solidFill>
                <a:latin typeface="Arial"/>
                <a:ea typeface="微软雅黑"/>
              </a:rPr>
              <a:t>的所有库函数均以 </a:t>
            </a:r>
            <a:r>
              <a:rPr lang="en-US" altLang="zh-CN" sz="2800" dirty="0" err="1">
                <a:solidFill>
                  <a:srgbClr val="000000"/>
                </a:solidFill>
                <a:latin typeface="Arial"/>
                <a:ea typeface="微软雅黑"/>
              </a:rPr>
              <a:t>gl</a:t>
            </a:r>
            <a:r>
              <a:rPr lang="en-US" altLang="zh-CN" sz="2800" dirty="0">
                <a:solidFill>
                  <a:srgbClr val="000000"/>
                </a:solidFill>
                <a:latin typeface="Arial"/>
                <a:ea typeface="微软雅黑"/>
              </a:rPr>
              <a:t> </a:t>
            </a:r>
            <a:r>
              <a:rPr lang="zh-CN" altLang="en-US" sz="2800" dirty="0">
                <a:solidFill>
                  <a:srgbClr val="000000"/>
                </a:solidFill>
                <a:latin typeface="Arial"/>
                <a:ea typeface="微软雅黑"/>
              </a:rPr>
              <a:t>开头，所有常量（或宏定义）均以</a:t>
            </a:r>
            <a:endParaRPr lang="en-US" altLang="zh-CN" sz="2800" dirty="0">
              <a:solidFill>
                <a:srgbClr val="000000"/>
              </a:solidFill>
              <a:latin typeface="Arial"/>
              <a:ea typeface="微软雅黑"/>
            </a:endParaRPr>
          </a:p>
          <a:p>
            <a:pPr marR="0" lvl="0" algn="just" defTabSz="914400" rtl="0" eaLnBrk="1" fontAlgn="auto" latinLnBrk="0" hangingPunct="1">
              <a:lnSpc>
                <a:spcPct val="150000"/>
              </a:lnSpc>
              <a:spcBef>
                <a:spcPts val="0"/>
              </a:spcBef>
              <a:spcAft>
                <a:spcPts val="0"/>
              </a:spcAft>
              <a:buClrTx/>
              <a:buSzTx/>
              <a:tabLst/>
              <a:defRPr/>
            </a:pPr>
            <a:r>
              <a:rPr lang="en-US" altLang="zh-CN" sz="2800" dirty="0">
                <a:solidFill>
                  <a:srgbClr val="000000"/>
                </a:solidFill>
                <a:latin typeface="Arial"/>
                <a:ea typeface="微软雅黑"/>
              </a:rPr>
              <a:t>     GL </a:t>
            </a:r>
            <a:r>
              <a:rPr lang="zh-CN" altLang="en-US" sz="2800" dirty="0">
                <a:solidFill>
                  <a:srgbClr val="000000"/>
                </a:solidFill>
                <a:latin typeface="Arial"/>
                <a:ea typeface="微软雅黑"/>
              </a:rPr>
              <a:t>开头。</a:t>
            </a:r>
            <a:endParaRPr lang="en-US" altLang="zh-CN" sz="2800" dirty="0">
              <a:solidFill>
                <a:srgbClr val="000000"/>
              </a:solidFill>
              <a:latin typeface="Arial"/>
              <a:ea typeface="微软雅黑"/>
            </a:endParaRPr>
          </a:p>
        </p:txBody>
      </p:sp>
    </p:spTree>
    <p:extLst>
      <p:ext uri="{BB962C8B-B14F-4D97-AF65-F5344CB8AC3E}">
        <p14:creationId xmlns:p14="http://schemas.microsoft.com/office/powerpoint/2010/main" val="61056787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600" dirty="0"/>
              <a:t>表达式和基本语句</a:t>
            </a:r>
          </a:p>
        </p:txBody>
      </p:sp>
      <p:pic>
        <p:nvPicPr>
          <p:cNvPr id="5" name="Picture 2">
            <a:extLst>
              <a:ext uri="{FF2B5EF4-FFF2-40B4-BE49-F238E27FC236}">
                <a16:creationId xmlns:a16="http://schemas.microsoft.com/office/drawing/2014/main" id="{150EE95A-2D86-44C4-BEA6-B5BB50DD3D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5748" y="24493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BE2597F8-B16B-D409-26DE-65DCFF3587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38098" y="174460"/>
            <a:ext cx="699978" cy="699978"/>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a:extLst>
              <a:ext uri="{FF2B5EF4-FFF2-40B4-BE49-F238E27FC236}">
                <a16:creationId xmlns:a16="http://schemas.microsoft.com/office/drawing/2014/main" id="{B726AD00-FEB7-4F28-1752-C4417E83EEFC}"/>
              </a:ext>
            </a:extLst>
          </p:cNvPr>
          <p:cNvSpPr txBox="1"/>
          <p:nvPr/>
        </p:nvSpPr>
        <p:spPr>
          <a:xfrm>
            <a:off x="669925" y="1203159"/>
            <a:ext cx="10850562" cy="661848"/>
          </a:xfrm>
          <a:prstGeom prst="rect">
            <a:avLst/>
          </a:prstGeom>
          <a:noFill/>
        </p:spPr>
        <p:txBody>
          <a:bodyPr wrap="square" rtlCol="0">
            <a:spAutoFit/>
          </a:bodyPr>
          <a:lstStyle/>
          <a:p>
            <a:pPr marR="0" lvl="0" algn="just" defTabSz="914400" rtl="0" eaLnBrk="1" fontAlgn="auto" latinLnBrk="0" hangingPunct="1">
              <a:lnSpc>
                <a:spcPct val="150000"/>
              </a:lnSpc>
              <a:spcBef>
                <a:spcPts val="0"/>
              </a:spcBef>
              <a:spcAft>
                <a:spcPts val="0"/>
              </a:spcAft>
              <a:buClrTx/>
              <a:buSzTx/>
              <a:tabLst/>
              <a:defRPr/>
            </a:pPr>
            <a:r>
              <a:rPr lang="zh-CN" altLang="en-US" sz="2800" b="1" dirty="0">
                <a:solidFill>
                  <a:srgbClr val="000000"/>
                </a:solidFill>
                <a:latin typeface="Arial"/>
                <a:ea typeface="微软雅黑"/>
              </a:rPr>
              <a:t>布尔变量与零值比较</a:t>
            </a:r>
            <a:endParaRPr lang="en-US" altLang="zh-CN" sz="2800" dirty="0">
              <a:solidFill>
                <a:srgbClr val="000000"/>
              </a:solidFill>
              <a:latin typeface="Arial"/>
              <a:ea typeface="微软雅黑"/>
            </a:endParaRPr>
          </a:p>
        </p:txBody>
      </p:sp>
      <p:pic>
        <p:nvPicPr>
          <p:cNvPr id="3" name="图片 2">
            <a:extLst>
              <a:ext uri="{FF2B5EF4-FFF2-40B4-BE49-F238E27FC236}">
                <a16:creationId xmlns:a16="http://schemas.microsoft.com/office/drawing/2014/main" id="{58AF49A6-20E7-C015-1CD0-32B689BC1620}"/>
              </a:ext>
            </a:extLst>
          </p:cNvPr>
          <p:cNvPicPr>
            <a:picLocks noChangeAspect="1"/>
          </p:cNvPicPr>
          <p:nvPr/>
        </p:nvPicPr>
        <p:blipFill>
          <a:blip r:embed="rId4"/>
          <a:stretch>
            <a:fillRect/>
          </a:stretch>
        </p:blipFill>
        <p:spPr>
          <a:xfrm>
            <a:off x="669924" y="2086982"/>
            <a:ext cx="10850562" cy="2586275"/>
          </a:xfrm>
          <a:prstGeom prst="rect">
            <a:avLst/>
          </a:prstGeom>
        </p:spPr>
      </p:pic>
      <p:pic>
        <p:nvPicPr>
          <p:cNvPr id="4" name="图片 3">
            <a:extLst>
              <a:ext uri="{FF2B5EF4-FFF2-40B4-BE49-F238E27FC236}">
                <a16:creationId xmlns:a16="http://schemas.microsoft.com/office/drawing/2014/main" id="{C2F10462-73F0-ADA4-6C2A-5C406E179F45}"/>
              </a:ext>
            </a:extLst>
          </p:cNvPr>
          <p:cNvPicPr>
            <a:picLocks noChangeAspect="1"/>
          </p:cNvPicPr>
          <p:nvPr/>
        </p:nvPicPr>
        <p:blipFill rotWithShape="1">
          <a:blip r:embed="rId5"/>
          <a:srcRect b="31098"/>
          <a:stretch/>
        </p:blipFill>
        <p:spPr>
          <a:xfrm>
            <a:off x="1278169" y="4673257"/>
            <a:ext cx="4288441" cy="1733863"/>
          </a:xfrm>
          <a:prstGeom prst="rect">
            <a:avLst/>
          </a:prstGeom>
        </p:spPr>
      </p:pic>
      <p:pic>
        <p:nvPicPr>
          <p:cNvPr id="7" name="图片 6">
            <a:extLst>
              <a:ext uri="{FF2B5EF4-FFF2-40B4-BE49-F238E27FC236}">
                <a16:creationId xmlns:a16="http://schemas.microsoft.com/office/drawing/2014/main" id="{0BFC8725-DD4F-51D6-2D80-A4E7B4D3F369}"/>
              </a:ext>
            </a:extLst>
          </p:cNvPr>
          <p:cNvPicPr>
            <a:picLocks noChangeAspect="1"/>
          </p:cNvPicPr>
          <p:nvPr/>
        </p:nvPicPr>
        <p:blipFill rotWithShape="1">
          <a:blip r:embed="rId5"/>
          <a:srcRect t="66376"/>
          <a:stretch/>
        </p:blipFill>
        <p:spPr>
          <a:xfrm>
            <a:off x="4389770" y="5540188"/>
            <a:ext cx="4153778" cy="819543"/>
          </a:xfrm>
          <a:prstGeom prst="rect">
            <a:avLst/>
          </a:prstGeom>
        </p:spPr>
      </p:pic>
    </p:spTree>
    <p:extLst>
      <p:ext uri="{BB962C8B-B14F-4D97-AF65-F5344CB8AC3E}">
        <p14:creationId xmlns:p14="http://schemas.microsoft.com/office/powerpoint/2010/main" val="366575716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600" dirty="0"/>
              <a:t>表达式和基本语句</a:t>
            </a:r>
          </a:p>
        </p:txBody>
      </p:sp>
      <p:pic>
        <p:nvPicPr>
          <p:cNvPr id="5" name="Picture 2">
            <a:extLst>
              <a:ext uri="{FF2B5EF4-FFF2-40B4-BE49-F238E27FC236}">
                <a16:creationId xmlns:a16="http://schemas.microsoft.com/office/drawing/2014/main" id="{150EE95A-2D86-44C4-BEA6-B5BB50DD3D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5748" y="24493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BE2597F8-B16B-D409-26DE-65DCFF3587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38098" y="174460"/>
            <a:ext cx="699978" cy="699978"/>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a:extLst>
              <a:ext uri="{FF2B5EF4-FFF2-40B4-BE49-F238E27FC236}">
                <a16:creationId xmlns:a16="http://schemas.microsoft.com/office/drawing/2014/main" id="{B726AD00-FEB7-4F28-1752-C4417E83EEFC}"/>
              </a:ext>
            </a:extLst>
          </p:cNvPr>
          <p:cNvSpPr txBox="1"/>
          <p:nvPr/>
        </p:nvSpPr>
        <p:spPr>
          <a:xfrm>
            <a:off x="669925" y="1203159"/>
            <a:ext cx="10850562" cy="661848"/>
          </a:xfrm>
          <a:prstGeom prst="rect">
            <a:avLst/>
          </a:prstGeom>
          <a:noFill/>
        </p:spPr>
        <p:txBody>
          <a:bodyPr wrap="square" rtlCol="0">
            <a:spAutoFit/>
          </a:bodyPr>
          <a:lstStyle/>
          <a:p>
            <a:pPr marR="0" lvl="0" algn="just" defTabSz="914400" rtl="0" eaLnBrk="1" fontAlgn="auto" latinLnBrk="0" hangingPunct="1">
              <a:lnSpc>
                <a:spcPct val="150000"/>
              </a:lnSpc>
              <a:spcBef>
                <a:spcPts val="0"/>
              </a:spcBef>
              <a:spcAft>
                <a:spcPts val="0"/>
              </a:spcAft>
              <a:buClrTx/>
              <a:buSzTx/>
              <a:tabLst/>
              <a:defRPr/>
            </a:pPr>
            <a:r>
              <a:rPr lang="zh-CN" altLang="en-US" sz="2800" b="1" dirty="0">
                <a:solidFill>
                  <a:srgbClr val="000000"/>
                </a:solidFill>
                <a:latin typeface="Arial"/>
                <a:ea typeface="微软雅黑"/>
              </a:rPr>
              <a:t>整型变量与零值比较</a:t>
            </a:r>
            <a:endParaRPr lang="en-US" altLang="zh-CN" sz="2800" dirty="0">
              <a:solidFill>
                <a:srgbClr val="000000"/>
              </a:solidFill>
              <a:latin typeface="Arial"/>
              <a:ea typeface="微软雅黑"/>
            </a:endParaRPr>
          </a:p>
        </p:txBody>
      </p:sp>
      <p:pic>
        <p:nvPicPr>
          <p:cNvPr id="9" name="图片 8">
            <a:extLst>
              <a:ext uri="{FF2B5EF4-FFF2-40B4-BE49-F238E27FC236}">
                <a16:creationId xmlns:a16="http://schemas.microsoft.com/office/drawing/2014/main" id="{556A3031-80DE-4438-D149-6F8F4170962F}"/>
              </a:ext>
            </a:extLst>
          </p:cNvPr>
          <p:cNvPicPr>
            <a:picLocks noChangeAspect="1"/>
          </p:cNvPicPr>
          <p:nvPr/>
        </p:nvPicPr>
        <p:blipFill>
          <a:blip r:embed="rId4"/>
          <a:stretch>
            <a:fillRect/>
          </a:stretch>
        </p:blipFill>
        <p:spPr>
          <a:xfrm>
            <a:off x="669923" y="2039466"/>
            <a:ext cx="10850561" cy="4002554"/>
          </a:xfrm>
          <a:prstGeom prst="rect">
            <a:avLst/>
          </a:prstGeom>
        </p:spPr>
      </p:pic>
    </p:spTree>
    <p:extLst>
      <p:ext uri="{BB962C8B-B14F-4D97-AF65-F5344CB8AC3E}">
        <p14:creationId xmlns:p14="http://schemas.microsoft.com/office/powerpoint/2010/main" val="152907857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600" dirty="0"/>
              <a:t>表达式和基本语句</a:t>
            </a:r>
          </a:p>
        </p:txBody>
      </p:sp>
      <p:pic>
        <p:nvPicPr>
          <p:cNvPr id="5" name="Picture 2">
            <a:extLst>
              <a:ext uri="{FF2B5EF4-FFF2-40B4-BE49-F238E27FC236}">
                <a16:creationId xmlns:a16="http://schemas.microsoft.com/office/drawing/2014/main" id="{150EE95A-2D86-44C4-BEA6-B5BB50DD3D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5748" y="24493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BE2597F8-B16B-D409-26DE-65DCFF3587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38098" y="174460"/>
            <a:ext cx="699978" cy="699978"/>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a:extLst>
              <a:ext uri="{FF2B5EF4-FFF2-40B4-BE49-F238E27FC236}">
                <a16:creationId xmlns:a16="http://schemas.microsoft.com/office/drawing/2014/main" id="{B726AD00-FEB7-4F28-1752-C4417E83EEFC}"/>
              </a:ext>
            </a:extLst>
          </p:cNvPr>
          <p:cNvSpPr txBox="1"/>
          <p:nvPr/>
        </p:nvSpPr>
        <p:spPr>
          <a:xfrm>
            <a:off x="669925" y="1203159"/>
            <a:ext cx="10850562" cy="661848"/>
          </a:xfrm>
          <a:prstGeom prst="rect">
            <a:avLst/>
          </a:prstGeom>
          <a:noFill/>
        </p:spPr>
        <p:txBody>
          <a:bodyPr wrap="square" rtlCol="0">
            <a:spAutoFit/>
          </a:bodyPr>
          <a:lstStyle/>
          <a:p>
            <a:pPr marR="0" lvl="0" algn="just" defTabSz="914400" rtl="0" eaLnBrk="1" fontAlgn="auto" latinLnBrk="0" hangingPunct="1">
              <a:lnSpc>
                <a:spcPct val="150000"/>
              </a:lnSpc>
              <a:spcBef>
                <a:spcPts val="0"/>
              </a:spcBef>
              <a:spcAft>
                <a:spcPts val="0"/>
              </a:spcAft>
              <a:buClrTx/>
              <a:buSzTx/>
              <a:tabLst/>
              <a:defRPr/>
            </a:pPr>
            <a:r>
              <a:rPr lang="zh-CN" altLang="en-US" sz="2800" b="1" dirty="0">
                <a:solidFill>
                  <a:srgbClr val="000000"/>
                </a:solidFill>
                <a:latin typeface="Arial"/>
                <a:ea typeface="微软雅黑"/>
              </a:rPr>
              <a:t>浮点变量与零值比较</a:t>
            </a:r>
            <a:endParaRPr lang="en-US" altLang="zh-CN" sz="2800" dirty="0">
              <a:solidFill>
                <a:srgbClr val="000000"/>
              </a:solidFill>
              <a:latin typeface="Arial"/>
              <a:ea typeface="微软雅黑"/>
            </a:endParaRPr>
          </a:p>
        </p:txBody>
      </p:sp>
      <p:pic>
        <p:nvPicPr>
          <p:cNvPr id="3" name="图片 2">
            <a:extLst>
              <a:ext uri="{FF2B5EF4-FFF2-40B4-BE49-F238E27FC236}">
                <a16:creationId xmlns:a16="http://schemas.microsoft.com/office/drawing/2014/main" id="{4BBDD531-90A1-921D-4DC4-9C086BA52D92}"/>
              </a:ext>
            </a:extLst>
          </p:cNvPr>
          <p:cNvPicPr>
            <a:picLocks noChangeAspect="1"/>
          </p:cNvPicPr>
          <p:nvPr/>
        </p:nvPicPr>
        <p:blipFill>
          <a:blip r:embed="rId4"/>
          <a:stretch>
            <a:fillRect/>
          </a:stretch>
        </p:blipFill>
        <p:spPr>
          <a:xfrm>
            <a:off x="669924" y="2039465"/>
            <a:ext cx="10850562" cy="3493105"/>
          </a:xfrm>
          <a:prstGeom prst="rect">
            <a:avLst/>
          </a:prstGeom>
        </p:spPr>
      </p:pic>
    </p:spTree>
    <p:extLst>
      <p:ext uri="{BB962C8B-B14F-4D97-AF65-F5344CB8AC3E}">
        <p14:creationId xmlns:p14="http://schemas.microsoft.com/office/powerpoint/2010/main" val="231125960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600" dirty="0"/>
              <a:t>表达式和基本语句</a:t>
            </a:r>
          </a:p>
        </p:txBody>
      </p:sp>
      <p:pic>
        <p:nvPicPr>
          <p:cNvPr id="5" name="Picture 2">
            <a:extLst>
              <a:ext uri="{FF2B5EF4-FFF2-40B4-BE49-F238E27FC236}">
                <a16:creationId xmlns:a16="http://schemas.microsoft.com/office/drawing/2014/main" id="{150EE95A-2D86-44C4-BEA6-B5BB50DD3D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5748" y="24493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BE2597F8-B16B-D409-26DE-65DCFF3587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38098" y="174460"/>
            <a:ext cx="699978" cy="699978"/>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a:extLst>
              <a:ext uri="{FF2B5EF4-FFF2-40B4-BE49-F238E27FC236}">
                <a16:creationId xmlns:a16="http://schemas.microsoft.com/office/drawing/2014/main" id="{B726AD00-FEB7-4F28-1752-C4417E83EEFC}"/>
              </a:ext>
            </a:extLst>
          </p:cNvPr>
          <p:cNvSpPr txBox="1"/>
          <p:nvPr/>
        </p:nvSpPr>
        <p:spPr>
          <a:xfrm>
            <a:off x="669925" y="1203159"/>
            <a:ext cx="10850562" cy="661848"/>
          </a:xfrm>
          <a:prstGeom prst="rect">
            <a:avLst/>
          </a:prstGeom>
          <a:noFill/>
        </p:spPr>
        <p:txBody>
          <a:bodyPr wrap="square" rtlCol="0">
            <a:spAutoFit/>
          </a:bodyPr>
          <a:lstStyle/>
          <a:p>
            <a:pPr marR="0" lvl="0" algn="just" defTabSz="914400" rtl="0" eaLnBrk="1" fontAlgn="auto" latinLnBrk="0" hangingPunct="1">
              <a:lnSpc>
                <a:spcPct val="150000"/>
              </a:lnSpc>
              <a:spcBef>
                <a:spcPts val="0"/>
              </a:spcBef>
              <a:spcAft>
                <a:spcPts val="0"/>
              </a:spcAft>
              <a:buClrTx/>
              <a:buSzTx/>
              <a:tabLst/>
              <a:defRPr/>
            </a:pPr>
            <a:r>
              <a:rPr lang="zh-CN" altLang="en-US" sz="2800" b="1" dirty="0">
                <a:solidFill>
                  <a:srgbClr val="000000"/>
                </a:solidFill>
                <a:latin typeface="Arial"/>
                <a:ea typeface="微软雅黑"/>
              </a:rPr>
              <a:t>指针变量与零值比较</a:t>
            </a:r>
            <a:endParaRPr lang="en-US" altLang="zh-CN" sz="2800" dirty="0">
              <a:solidFill>
                <a:srgbClr val="000000"/>
              </a:solidFill>
              <a:latin typeface="Arial"/>
              <a:ea typeface="微软雅黑"/>
            </a:endParaRPr>
          </a:p>
        </p:txBody>
      </p:sp>
      <p:pic>
        <p:nvPicPr>
          <p:cNvPr id="4" name="图片 3">
            <a:extLst>
              <a:ext uri="{FF2B5EF4-FFF2-40B4-BE49-F238E27FC236}">
                <a16:creationId xmlns:a16="http://schemas.microsoft.com/office/drawing/2014/main" id="{64226DE3-B8CF-70AA-893F-A9EDD568EC25}"/>
              </a:ext>
            </a:extLst>
          </p:cNvPr>
          <p:cNvPicPr>
            <a:picLocks noChangeAspect="1"/>
          </p:cNvPicPr>
          <p:nvPr/>
        </p:nvPicPr>
        <p:blipFill>
          <a:blip r:embed="rId4"/>
          <a:stretch>
            <a:fillRect/>
          </a:stretch>
        </p:blipFill>
        <p:spPr>
          <a:xfrm>
            <a:off x="669924" y="1944216"/>
            <a:ext cx="10850562" cy="4866671"/>
          </a:xfrm>
          <a:prstGeom prst="rect">
            <a:avLst/>
          </a:prstGeom>
        </p:spPr>
      </p:pic>
    </p:spTree>
    <p:extLst>
      <p:ext uri="{BB962C8B-B14F-4D97-AF65-F5344CB8AC3E}">
        <p14:creationId xmlns:p14="http://schemas.microsoft.com/office/powerpoint/2010/main" val="18968869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600" dirty="0"/>
              <a:t>文件结构</a:t>
            </a:r>
          </a:p>
        </p:txBody>
      </p:sp>
      <p:pic>
        <p:nvPicPr>
          <p:cNvPr id="5" name="Picture 2">
            <a:extLst>
              <a:ext uri="{FF2B5EF4-FFF2-40B4-BE49-F238E27FC236}">
                <a16:creationId xmlns:a16="http://schemas.microsoft.com/office/drawing/2014/main" id="{150EE95A-2D86-44C4-BEA6-B5BB50DD3D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5748" y="24493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BE2597F8-B16B-D409-26DE-65DCFF3587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38098" y="174460"/>
            <a:ext cx="699978" cy="699978"/>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a:extLst>
              <a:ext uri="{FF2B5EF4-FFF2-40B4-BE49-F238E27FC236}">
                <a16:creationId xmlns:a16="http://schemas.microsoft.com/office/drawing/2014/main" id="{B726AD00-FEB7-4F28-1752-C4417E83EEFC}"/>
              </a:ext>
            </a:extLst>
          </p:cNvPr>
          <p:cNvSpPr txBox="1"/>
          <p:nvPr/>
        </p:nvSpPr>
        <p:spPr>
          <a:xfrm>
            <a:off x="669924" y="1203159"/>
            <a:ext cx="10850563" cy="4539833"/>
          </a:xfrm>
          <a:prstGeom prst="rect">
            <a:avLst/>
          </a:prstGeom>
          <a:noFill/>
        </p:spPr>
        <p:txBody>
          <a:bodyPr wrap="square" rtlCol="0">
            <a:spAutoFit/>
          </a:bodyPr>
          <a:lstStyle/>
          <a:p>
            <a:pPr marR="0" lvl="0" algn="just" defTabSz="914400" rtl="0" eaLnBrk="1" fontAlgn="auto" latinLnBrk="0" hangingPunct="1">
              <a:lnSpc>
                <a:spcPct val="150000"/>
              </a:lnSpc>
              <a:spcBef>
                <a:spcPts val="0"/>
              </a:spcBef>
              <a:spcAft>
                <a:spcPts val="0"/>
              </a:spcAft>
              <a:buClrTx/>
              <a:buSzTx/>
              <a:tabLst/>
              <a:defRPr/>
            </a:pPr>
            <a:r>
              <a:rPr kumimoji="0" lang="zh-CN" altLang="en-US" sz="2800" b="1" i="0" u="none" strike="noStrike" kern="1200" cap="none" spc="0" normalizeH="0" baseline="0" noProof="0" dirty="0">
                <a:ln>
                  <a:noFill/>
                </a:ln>
                <a:solidFill>
                  <a:srgbClr val="000000"/>
                </a:solidFill>
                <a:effectLst/>
                <a:uLnTx/>
                <a:uFillTx/>
                <a:latin typeface="Arial"/>
                <a:ea typeface="微软雅黑"/>
                <a:cs typeface="+mn-cs"/>
              </a:rPr>
              <a:t>规则</a:t>
            </a:r>
            <a:endParaRPr kumimoji="0" lang="en-US" altLang="zh-CN" sz="2800" b="1" i="0" u="none" strike="noStrike" kern="1200" cap="none" spc="0" normalizeH="0" baseline="0" noProof="0" dirty="0">
              <a:ln>
                <a:noFill/>
              </a:ln>
              <a:solidFill>
                <a:srgbClr val="000000"/>
              </a:solidFill>
              <a:effectLst/>
              <a:uLnTx/>
              <a:uFillTx/>
              <a:latin typeface="Arial"/>
              <a:ea typeface="微软雅黑"/>
              <a:cs typeface="+mn-cs"/>
            </a:endParaRPr>
          </a:p>
          <a:p>
            <a:pPr marL="514350" marR="0" lvl="0" indent="-514350" algn="just" defTabSz="914400" rtl="0" eaLnBrk="1" fontAlgn="auto" latinLnBrk="0" hangingPunct="1">
              <a:lnSpc>
                <a:spcPct val="150000"/>
              </a:lnSpc>
              <a:spcBef>
                <a:spcPts val="0"/>
              </a:spcBef>
              <a:spcAft>
                <a:spcPts val="0"/>
              </a:spcAft>
              <a:buClrTx/>
              <a:buSzTx/>
              <a:buFont typeface="+mj-lt"/>
              <a:buAutoNum type="arabicPeriod"/>
              <a:tabLst/>
              <a:defRPr/>
            </a:pPr>
            <a:r>
              <a:rPr kumimoji="0" lang="zh-CN" altLang="en-US" sz="2800" i="0" u="none" strike="noStrike" kern="1200" cap="none" spc="0" normalizeH="0" baseline="0" noProof="0" dirty="0">
                <a:ln>
                  <a:noFill/>
                </a:ln>
                <a:solidFill>
                  <a:srgbClr val="000000"/>
                </a:solidFill>
                <a:effectLst/>
                <a:uLnTx/>
                <a:uFillTx/>
                <a:latin typeface="Arial"/>
                <a:ea typeface="微软雅黑"/>
                <a:cs typeface="+mn-cs"/>
              </a:rPr>
              <a:t>为了防止头文件被重复引用，应当用 </a:t>
            </a:r>
            <a:r>
              <a:rPr kumimoji="0" lang="en-US" altLang="zh-CN" sz="2800" i="0" u="none" strike="noStrike" kern="1200" cap="none" spc="0" normalizeH="0" baseline="0" noProof="0" dirty="0" err="1">
                <a:ln>
                  <a:noFill/>
                </a:ln>
                <a:solidFill>
                  <a:srgbClr val="000000"/>
                </a:solidFill>
                <a:effectLst/>
                <a:uLnTx/>
                <a:uFillTx/>
                <a:latin typeface="Arial"/>
                <a:ea typeface="微软雅黑"/>
                <a:cs typeface="+mn-cs"/>
              </a:rPr>
              <a:t>ifndef</a:t>
            </a:r>
            <a:r>
              <a:rPr kumimoji="0" lang="en-US" altLang="zh-CN" sz="2800" i="0" u="none" strike="noStrike" kern="1200" cap="none" spc="0" normalizeH="0" baseline="0" noProof="0" dirty="0">
                <a:ln>
                  <a:noFill/>
                </a:ln>
                <a:solidFill>
                  <a:srgbClr val="000000"/>
                </a:solidFill>
                <a:effectLst/>
                <a:uLnTx/>
                <a:uFillTx/>
                <a:latin typeface="Arial"/>
                <a:ea typeface="微软雅黑"/>
                <a:cs typeface="+mn-cs"/>
              </a:rPr>
              <a:t> / define / endif </a:t>
            </a:r>
            <a:r>
              <a:rPr kumimoji="0" lang="zh-CN" altLang="en-US" sz="2800" i="0" u="none" strike="noStrike" kern="1200" cap="none" spc="0" normalizeH="0" baseline="0" noProof="0" dirty="0">
                <a:ln>
                  <a:noFill/>
                </a:ln>
                <a:solidFill>
                  <a:srgbClr val="000000"/>
                </a:solidFill>
                <a:effectLst/>
                <a:uLnTx/>
                <a:uFillTx/>
                <a:latin typeface="Arial"/>
                <a:ea typeface="微软雅黑"/>
                <a:cs typeface="+mn-cs"/>
              </a:rPr>
              <a:t>结构产生预处理块</a:t>
            </a:r>
            <a:r>
              <a:rPr lang="zh-CN" altLang="en-US" sz="2800" dirty="0">
                <a:solidFill>
                  <a:srgbClr val="000000"/>
                </a:solidFill>
                <a:latin typeface="Arial"/>
                <a:ea typeface="微软雅黑"/>
              </a:rPr>
              <a:t>。</a:t>
            </a:r>
            <a:endParaRPr lang="en-US" altLang="zh-CN" sz="2800" dirty="0">
              <a:solidFill>
                <a:srgbClr val="000000"/>
              </a:solidFill>
              <a:latin typeface="Arial"/>
              <a:ea typeface="微软雅黑"/>
            </a:endParaRPr>
          </a:p>
          <a:p>
            <a:pPr marL="514350" marR="0" lvl="0" indent="-514350" algn="just" defTabSz="914400" rtl="0" eaLnBrk="1" fontAlgn="auto" latinLnBrk="0" hangingPunct="1">
              <a:lnSpc>
                <a:spcPct val="150000"/>
              </a:lnSpc>
              <a:spcBef>
                <a:spcPts val="0"/>
              </a:spcBef>
              <a:spcAft>
                <a:spcPts val="0"/>
              </a:spcAft>
              <a:buClrTx/>
              <a:buSzTx/>
              <a:buFont typeface="+mj-lt"/>
              <a:buAutoNum type="arabicPeriod"/>
              <a:tabLst/>
              <a:defRPr/>
            </a:pPr>
            <a:r>
              <a:rPr kumimoji="0" lang="zh-CN" altLang="en-US" sz="2800" i="0" u="none" strike="noStrike" kern="1200" cap="none" spc="0" normalizeH="0" baseline="0" noProof="0" dirty="0">
                <a:ln>
                  <a:noFill/>
                </a:ln>
                <a:solidFill>
                  <a:srgbClr val="000000"/>
                </a:solidFill>
                <a:effectLst/>
                <a:uLnTx/>
                <a:uFillTx/>
                <a:latin typeface="Arial"/>
                <a:ea typeface="微软雅黑"/>
                <a:cs typeface="+mn-cs"/>
              </a:rPr>
              <a:t>用 </a:t>
            </a:r>
            <a:r>
              <a:rPr kumimoji="0" lang="en-US" altLang="zh-CN" sz="2800" i="0" u="none" strike="noStrike" kern="1200" cap="none" spc="0" normalizeH="0" baseline="0" noProof="0" dirty="0">
                <a:ln>
                  <a:noFill/>
                </a:ln>
                <a:solidFill>
                  <a:srgbClr val="000000"/>
                </a:solidFill>
                <a:effectLst/>
                <a:uLnTx/>
                <a:uFillTx/>
                <a:latin typeface="Arial"/>
                <a:ea typeface="微软雅黑"/>
                <a:cs typeface="+mn-cs"/>
              </a:rPr>
              <a:t>#include &lt;</a:t>
            </a:r>
            <a:r>
              <a:rPr kumimoji="0" lang="en-US" altLang="zh-CN" sz="2800" i="0" u="none" strike="noStrike" kern="1200" cap="none" spc="0" normalizeH="0" baseline="0" noProof="0" dirty="0" err="1">
                <a:ln>
                  <a:noFill/>
                </a:ln>
                <a:solidFill>
                  <a:srgbClr val="000000"/>
                </a:solidFill>
                <a:effectLst/>
                <a:uLnTx/>
                <a:uFillTx/>
                <a:latin typeface="Arial"/>
                <a:ea typeface="微软雅黑"/>
                <a:cs typeface="+mn-cs"/>
              </a:rPr>
              <a:t>filename.h</a:t>
            </a:r>
            <a:r>
              <a:rPr kumimoji="0" lang="en-US" altLang="zh-CN" sz="2800" i="0" u="none" strike="noStrike" kern="1200" cap="none" spc="0" normalizeH="0" baseline="0" noProof="0" dirty="0">
                <a:ln>
                  <a:noFill/>
                </a:ln>
                <a:solidFill>
                  <a:srgbClr val="000000"/>
                </a:solidFill>
                <a:effectLst/>
                <a:uLnTx/>
                <a:uFillTx/>
                <a:latin typeface="Arial"/>
                <a:ea typeface="微软雅黑"/>
                <a:cs typeface="+mn-cs"/>
              </a:rPr>
              <a:t>&gt; </a:t>
            </a:r>
            <a:r>
              <a:rPr kumimoji="0" lang="zh-CN" altLang="en-US" sz="2800" i="0" u="none" strike="noStrike" kern="1200" cap="none" spc="0" normalizeH="0" baseline="0" noProof="0" dirty="0">
                <a:ln>
                  <a:noFill/>
                </a:ln>
                <a:solidFill>
                  <a:srgbClr val="000000"/>
                </a:solidFill>
                <a:effectLst/>
                <a:uLnTx/>
                <a:uFillTx/>
                <a:latin typeface="Arial"/>
                <a:ea typeface="微软雅黑"/>
                <a:cs typeface="+mn-cs"/>
              </a:rPr>
              <a:t>格式来引用标准库的头文件（编译器将从标准库目录开始搜索）。</a:t>
            </a:r>
            <a:endParaRPr kumimoji="0" lang="en-US" altLang="zh-CN" sz="2800" i="0" u="none" strike="noStrike" kern="1200" cap="none" spc="0" normalizeH="0" baseline="0" noProof="0" dirty="0">
              <a:ln>
                <a:noFill/>
              </a:ln>
              <a:solidFill>
                <a:srgbClr val="000000"/>
              </a:solidFill>
              <a:effectLst/>
              <a:uLnTx/>
              <a:uFillTx/>
              <a:latin typeface="Arial"/>
              <a:ea typeface="微软雅黑"/>
              <a:cs typeface="+mn-cs"/>
            </a:endParaRPr>
          </a:p>
          <a:p>
            <a:pPr marL="514350" marR="0" lvl="0" indent="-514350" algn="just" defTabSz="914400" rtl="0" eaLnBrk="1" fontAlgn="auto" latinLnBrk="0" hangingPunct="1">
              <a:lnSpc>
                <a:spcPct val="150000"/>
              </a:lnSpc>
              <a:spcBef>
                <a:spcPts val="0"/>
              </a:spcBef>
              <a:spcAft>
                <a:spcPts val="0"/>
              </a:spcAft>
              <a:buClrTx/>
              <a:buSzTx/>
              <a:buFont typeface="+mj-lt"/>
              <a:buAutoNum type="arabicPeriod"/>
              <a:tabLst/>
              <a:defRPr/>
            </a:pPr>
            <a:r>
              <a:rPr kumimoji="0" lang="zh-CN" altLang="en-US" sz="2800" i="0" u="none" strike="noStrike" kern="1200" cap="none" spc="0" normalizeH="0" baseline="0" noProof="0" dirty="0">
                <a:ln>
                  <a:noFill/>
                </a:ln>
                <a:solidFill>
                  <a:srgbClr val="000000"/>
                </a:solidFill>
                <a:effectLst/>
                <a:uLnTx/>
                <a:uFillTx/>
                <a:latin typeface="Arial"/>
                <a:ea typeface="微软雅黑"/>
                <a:cs typeface="+mn-cs"/>
              </a:rPr>
              <a:t>用 </a:t>
            </a:r>
            <a:r>
              <a:rPr kumimoji="0" lang="en-US" altLang="zh-CN" sz="2800" i="0" u="none" strike="noStrike" kern="1200" cap="none" spc="0" normalizeH="0" baseline="0" noProof="0" dirty="0">
                <a:ln>
                  <a:noFill/>
                </a:ln>
                <a:solidFill>
                  <a:srgbClr val="000000"/>
                </a:solidFill>
                <a:effectLst/>
                <a:uLnTx/>
                <a:uFillTx/>
                <a:latin typeface="Arial"/>
                <a:ea typeface="微软雅黑"/>
                <a:cs typeface="+mn-cs"/>
              </a:rPr>
              <a:t>#include “</a:t>
            </a:r>
            <a:r>
              <a:rPr kumimoji="0" lang="en-US" altLang="zh-CN" sz="2800" i="0" u="none" strike="noStrike" kern="1200" cap="none" spc="0" normalizeH="0" baseline="0" noProof="0" dirty="0" err="1">
                <a:ln>
                  <a:noFill/>
                </a:ln>
                <a:solidFill>
                  <a:srgbClr val="000000"/>
                </a:solidFill>
                <a:effectLst/>
                <a:uLnTx/>
                <a:uFillTx/>
                <a:latin typeface="Arial"/>
                <a:ea typeface="微软雅黑"/>
                <a:cs typeface="+mn-cs"/>
              </a:rPr>
              <a:t>filename.h</a:t>
            </a:r>
            <a:r>
              <a:rPr kumimoji="0" lang="en-US" altLang="zh-CN" sz="2800" i="0" u="none" strike="noStrike" kern="1200" cap="none" spc="0" normalizeH="0" baseline="0" noProof="0" dirty="0">
                <a:ln>
                  <a:noFill/>
                </a:ln>
                <a:solidFill>
                  <a:srgbClr val="000000"/>
                </a:solidFill>
                <a:effectLst/>
                <a:uLnTx/>
                <a:uFillTx/>
                <a:latin typeface="Arial"/>
                <a:ea typeface="微软雅黑"/>
                <a:cs typeface="+mn-cs"/>
              </a:rPr>
              <a:t>” </a:t>
            </a:r>
            <a:r>
              <a:rPr kumimoji="0" lang="zh-CN" altLang="en-US" sz="2800" i="0" u="none" strike="noStrike" kern="1200" cap="none" spc="0" normalizeH="0" baseline="0" noProof="0" dirty="0">
                <a:ln>
                  <a:noFill/>
                </a:ln>
                <a:solidFill>
                  <a:srgbClr val="000000"/>
                </a:solidFill>
                <a:effectLst/>
                <a:uLnTx/>
                <a:uFillTx/>
                <a:latin typeface="Arial"/>
                <a:ea typeface="微软雅黑"/>
                <a:cs typeface="+mn-cs"/>
              </a:rPr>
              <a:t>格式来引用非标准库的头文件（编译器将从用户的工作目录开始搜索）。</a:t>
            </a:r>
            <a:endParaRPr kumimoji="0" lang="en-US" altLang="zh-CN" sz="2800" i="0" u="none" strike="noStrike" kern="1200" cap="none" spc="0" normalizeH="0" baseline="0" noProof="0" dirty="0">
              <a:ln>
                <a:noFill/>
              </a:ln>
              <a:solidFill>
                <a:srgbClr val="000000"/>
              </a:solidFill>
              <a:effectLst/>
              <a:uLnTx/>
              <a:uFillTx/>
              <a:latin typeface="Arial"/>
              <a:ea typeface="微软雅黑"/>
              <a:cs typeface="+mn-cs"/>
            </a:endParaRPr>
          </a:p>
        </p:txBody>
      </p:sp>
    </p:spTree>
    <p:extLst>
      <p:ext uri="{BB962C8B-B14F-4D97-AF65-F5344CB8AC3E}">
        <p14:creationId xmlns:p14="http://schemas.microsoft.com/office/powerpoint/2010/main" val="408119655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600" dirty="0"/>
              <a:t>表达式和基本语句</a:t>
            </a:r>
          </a:p>
        </p:txBody>
      </p:sp>
      <p:pic>
        <p:nvPicPr>
          <p:cNvPr id="5" name="Picture 2">
            <a:extLst>
              <a:ext uri="{FF2B5EF4-FFF2-40B4-BE49-F238E27FC236}">
                <a16:creationId xmlns:a16="http://schemas.microsoft.com/office/drawing/2014/main" id="{150EE95A-2D86-44C4-BEA6-B5BB50DD3D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5748" y="24493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BE2597F8-B16B-D409-26DE-65DCFF3587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38098" y="174460"/>
            <a:ext cx="699978" cy="699978"/>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a:extLst>
              <a:ext uri="{FF2B5EF4-FFF2-40B4-BE49-F238E27FC236}">
                <a16:creationId xmlns:a16="http://schemas.microsoft.com/office/drawing/2014/main" id="{B726AD00-FEB7-4F28-1752-C4417E83EEFC}"/>
              </a:ext>
            </a:extLst>
          </p:cNvPr>
          <p:cNvSpPr txBox="1"/>
          <p:nvPr/>
        </p:nvSpPr>
        <p:spPr>
          <a:xfrm>
            <a:off x="669925" y="1203159"/>
            <a:ext cx="10850562" cy="661848"/>
          </a:xfrm>
          <a:prstGeom prst="rect">
            <a:avLst/>
          </a:prstGeom>
          <a:noFill/>
        </p:spPr>
        <p:txBody>
          <a:bodyPr wrap="square" rtlCol="0">
            <a:spAutoFit/>
          </a:bodyPr>
          <a:lstStyle/>
          <a:p>
            <a:pPr marR="0" lvl="0" algn="just" defTabSz="914400" rtl="0" eaLnBrk="1" fontAlgn="auto" latinLnBrk="0" hangingPunct="1">
              <a:lnSpc>
                <a:spcPct val="150000"/>
              </a:lnSpc>
              <a:spcBef>
                <a:spcPts val="0"/>
              </a:spcBef>
              <a:spcAft>
                <a:spcPts val="0"/>
              </a:spcAft>
              <a:buClrTx/>
              <a:buSzTx/>
              <a:tabLst/>
              <a:defRPr/>
            </a:pPr>
            <a:r>
              <a:rPr lang="zh-CN" altLang="en-US" sz="2800" b="1" dirty="0">
                <a:solidFill>
                  <a:srgbClr val="000000"/>
                </a:solidFill>
                <a:latin typeface="Arial"/>
                <a:ea typeface="微软雅黑"/>
              </a:rPr>
              <a:t>对 </a:t>
            </a:r>
            <a:r>
              <a:rPr lang="en-US" altLang="zh-CN" sz="2800" b="1" dirty="0">
                <a:solidFill>
                  <a:srgbClr val="000000"/>
                </a:solidFill>
                <a:latin typeface="Arial"/>
                <a:ea typeface="微软雅黑"/>
              </a:rPr>
              <a:t>if </a:t>
            </a:r>
            <a:r>
              <a:rPr lang="zh-CN" altLang="en-US" sz="2800" b="1" dirty="0">
                <a:solidFill>
                  <a:srgbClr val="000000"/>
                </a:solidFill>
                <a:latin typeface="Arial"/>
                <a:ea typeface="微软雅黑"/>
              </a:rPr>
              <a:t>语句的补充说明</a:t>
            </a:r>
            <a:endParaRPr lang="en-US" altLang="zh-CN" sz="2800" dirty="0">
              <a:solidFill>
                <a:srgbClr val="000000"/>
              </a:solidFill>
              <a:latin typeface="Arial"/>
              <a:ea typeface="微软雅黑"/>
            </a:endParaRPr>
          </a:p>
        </p:txBody>
      </p:sp>
      <p:pic>
        <p:nvPicPr>
          <p:cNvPr id="3" name="图片 2">
            <a:extLst>
              <a:ext uri="{FF2B5EF4-FFF2-40B4-BE49-F238E27FC236}">
                <a16:creationId xmlns:a16="http://schemas.microsoft.com/office/drawing/2014/main" id="{21E86DB0-96E4-BA3D-581E-DD103EB851A0}"/>
              </a:ext>
            </a:extLst>
          </p:cNvPr>
          <p:cNvPicPr>
            <a:picLocks noChangeAspect="1"/>
          </p:cNvPicPr>
          <p:nvPr/>
        </p:nvPicPr>
        <p:blipFill rotWithShape="1">
          <a:blip r:embed="rId4"/>
          <a:srcRect b="47288"/>
          <a:stretch/>
        </p:blipFill>
        <p:spPr>
          <a:xfrm>
            <a:off x="669923" y="2039466"/>
            <a:ext cx="10850561" cy="3928197"/>
          </a:xfrm>
          <a:prstGeom prst="rect">
            <a:avLst/>
          </a:prstGeom>
        </p:spPr>
      </p:pic>
      <p:pic>
        <p:nvPicPr>
          <p:cNvPr id="4" name="图片 3">
            <a:extLst>
              <a:ext uri="{FF2B5EF4-FFF2-40B4-BE49-F238E27FC236}">
                <a16:creationId xmlns:a16="http://schemas.microsoft.com/office/drawing/2014/main" id="{1CC34A7B-AEF6-2F7A-E374-82BDB229697D}"/>
              </a:ext>
            </a:extLst>
          </p:cNvPr>
          <p:cNvPicPr>
            <a:picLocks noChangeAspect="1"/>
          </p:cNvPicPr>
          <p:nvPr/>
        </p:nvPicPr>
        <p:blipFill>
          <a:blip r:embed="rId5"/>
          <a:stretch>
            <a:fillRect/>
          </a:stretch>
        </p:blipFill>
        <p:spPr>
          <a:xfrm>
            <a:off x="4845370" y="4251158"/>
            <a:ext cx="1500340" cy="2606842"/>
          </a:xfrm>
          <a:prstGeom prst="rect">
            <a:avLst/>
          </a:prstGeom>
        </p:spPr>
      </p:pic>
      <p:pic>
        <p:nvPicPr>
          <p:cNvPr id="7" name="图片 6">
            <a:extLst>
              <a:ext uri="{FF2B5EF4-FFF2-40B4-BE49-F238E27FC236}">
                <a16:creationId xmlns:a16="http://schemas.microsoft.com/office/drawing/2014/main" id="{77EABC9B-1F50-8503-AF83-DBD7D7C32A4A}"/>
              </a:ext>
            </a:extLst>
          </p:cNvPr>
          <p:cNvPicPr>
            <a:picLocks noChangeAspect="1"/>
          </p:cNvPicPr>
          <p:nvPr/>
        </p:nvPicPr>
        <p:blipFill>
          <a:blip r:embed="rId6"/>
          <a:stretch>
            <a:fillRect/>
          </a:stretch>
        </p:blipFill>
        <p:spPr>
          <a:xfrm>
            <a:off x="7346631" y="5514622"/>
            <a:ext cx="4382934" cy="898210"/>
          </a:xfrm>
          <a:prstGeom prst="rect">
            <a:avLst/>
          </a:prstGeom>
        </p:spPr>
      </p:pic>
    </p:spTree>
    <p:extLst>
      <p:ext uri="{BB962C8B-B14F-4D97-AF65-F5344CB8AC3E}">
        <p14:creationId xmlns:p14="http://schemas.microsoft.com/office/powerpoint/2010/main" val="6207267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600" dirty="0"/>
              <a:t>表达式和基本语句</a:t>
            </a:r>
          </a:p>
        </p:txBody>
      </p:sp>
      <p:pic>
        <p:nvPicPr>
          <p:cNvPr id="5" name="Picture 2">
            <a:extLst>
              <a:ext uri="{FF2B5EF4-FFF2-40B4-BE49-F238E27FC236}">
                <a16:creationId xmlns:a16="http://schemas.microsoft.com/office/drawing/2014/main" id="{150EE95A-2D86-44C4-BEA6-B5BB50DD3D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5748" y="24493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BE2597F8-B16B-D409-26DE-65DCFF3587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38098" y="174460"/>
            <a:ext cx="699978" cy="699978"/>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a:extLst>
              <a:ext uri="{FF2B5EF4-FFF2-40B4-BE49-F238E27FC236}">
                <a16:creationId xmlns:a16="http://schemas.microsoft.com/office/drawing/2014/main" id="{B726AD00-FEB7-4F28-1752-C4417E83EEFC}"/>
              </a:ext>
            </a:extLst>
          </p:cNvPr>
          <p:cNvSpPr txBox="1"/>
          <p:nvPr/>
        </p:nvSpPr>
        <p:spPr>
          <a:xfrm>
            <a:off x="669925" y="1203159"/>
            <a:ext cx="10850562" cy="661848"/>
          </a:xfrm>
          <a:prstGeom prst="rect">
            <a:avLst/>
          </a:prstGeom>
          <a:noFill/>
        </p:spPr>
        <p:txBody>
          <a:bodyPr wrap="square" rtlCol="0">
            <a:spAutoFit/>
          </a:bodyPr>
          <a:lstStyle/>
          <a:p>
            <a:pPr marR="0" lvl="0" algn="just" defTabSz="914400" rtl="0" eaLnBrk="1" fontAlgn="auto" latinLnBrk="0" hangingPunct="1">
              <a:lnSpc>
                <a:spcPct val="150000"/>
              </a:lnSpc>
              <a:spcBef>
                <a:spcPts val="0"/>
              </a:spcBef>
              <a:spcAft>
                <a:spcPts val="0"/>
              </a:spcAft>
              <a:buClrTx/>
              <a:buSzTx/>
              <a:tabLst/>
              <a:defRPr/>
            </a:pPr>
            <a:r>
              <a:rPr lang="zh-CN" altLang="en-US" sz="2800" b="1" dirty="0">
                <a:solidFill>
                  <a:srgbClr val="000000"/>
                </a:solidFill>
                <a:latin typeface="Arial"/>
                <a:ea typeface="微软雅黑"/>
              </a:rPr>
              <a:t>循环语句的效率</a:t>
            </a:r>
            <a:endParaRPr lang="en-US" altLang="zh-CN" sz="2800" dirty="0">
              <a:solidFill>
                <a:srgbClr val="000000"/>
              </a:solidFill>
              <a:latin typeface="Arial"/>
              <a:ea typeface="微软雅黑"/>
            </a:endParaRPr>
          </a:p>
        </p:txBody>
      </p:sp>
      <p:pic>
        <p:nvPicPr>
          <p:cNvPr id="9" name="图片 8">
            <a:extLst>
              <a:ext uri="{FF2B5EF4-FFF2-40B4-BE49-F238E27FC236}">
                <a16:creationId xmlns:a16="http://schemas.microsoft.com/office/drawing/2014/main" id="{4B1C07B5-31C5-6B76-0788-07B74A3112F0}"/>
              </a:ext>
            </a:extLst>
          </p:cNvPr>
          <p:cNvPicPr>
            <a:picLocks noChangeAspect="1"/>
          </p:cNvPicPr>
          <p:nvPr/>
        </p:nvPicPr>
        <p:blipFill rotWithShape="1">
          <a:blip r:embed="rId4"/>
          <a:srcRect b="75077"/>
          <a:stretch/>
        </p:blipFill>
        <p:spPr>
          <a:xfrm>
            <a:off x="669924" y="1846963"/>
            <a:ext cx="10850562" cy="1324686"/>
          </a:xfrm>
          <a:prstGeom prst="rect">
            <a:avLst/>
          </a:prstGeom>
        </p:spPr>
      </p:pic>
      <p:pic>
        <p:nvPicPr>
          <p:cNvPr id="10" name="图片 9">
            <a:extLst>
              <a:ext uri="{FF2B5EF4-FFF2-40B4-BE49-F238E27FC236}">
                <a16:creationId xmlns:a16="http://schemas.microsoft.com/office/drawing/2014/main" id="{E378F113-469A-9E2F-8A75-BA1EB3511FAB}"/>
              </a:ext>
            </a:extLst>
          </p:cNvPr>
          <p:cNvPicPr>
            <a:picLocks noChangeAspect="1"/>
          </p:cNvPicPr>
          <p:nvPr/>
        </p:nvPicPr>
        <p:blipFill rotWithShape="1">
          <a:blip r:embed="rId4"/>
          <a:srcRect t="32645"/>
          <a:stretch/>
        </p:blipFill>
        <p:spPr>
          <a:xfrm>
            <a:off x="669924" y="3203013"/>
            <a:ext cx="10850562" cy="3579961"/>
          </a:xfrm>
          <a:prstGeom prst="rect">
            <a:avLst/>
          </a:prstGeom>
        </p:spPr>
      </p:pic>
    </p:spTree>
    <p:extLst>
      <p:ext uri="{BB962C8B-B14F-4D97-AF65-F5344CB8AC3E}">
        <p14:creationId xmlns:p14="http://schemas.microsoft.com/office/powerpoint/2010/main" val="35126496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600" dirty="0"/>
              <a:t>表达式和基本语句</a:t>
            </a:r>
          </a:p>
        </p:txBody>
      </p:sp>
      <p:pic>
        <p:nvPicPr>
          <p:cNvPr id="5" name="Picture 2">
            <a:extLst>
              <a:ext uri="{FF2B5EF4-FFF2-40B4-BE49-F238E27FC236}">
                <a16:creationId xmlns:a16="http://schemas.microsoft.com/office/drawing/2014/main" id="{150EE95A-2D86-44C4-BEA6-B5BB50DD3D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5748" y="24493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BE2597F8-B16B-D409-26DE-65DCFF3587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38098" y="174460"/>
            <a:ext cx="699978" cy="699978"/>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a:extLst>
              <a:ext uri="{FF2B5EF4-FFF2-40B4-BE49-F238E27FC236}">
                <a16:creationId xmlns:a16="http://schemas.microsoft.com/office/drawing/2014/main" id="{B726AD00-FEB7-4F28-1752-C4417E83EEFC}"/>
              </a:ext>
            </a:extLst>
          </p:cNvPr>
          <p:cNvSpPr txBox="1"/>
          <p:nvPr/>
        </p:nvSpPr>
        <p:spPr>
          <a:xfrm>
            <a:off x="669925" y="1203159"/>
            <a:ext cx="10850562" cy="2600840"/>
          </a:xfrm>
          <a:prstGeom prst="rect">
            <a:avLst/>
          </a:prstGeom>
          <a:noFill/>
        </p:spPr>
        <p:txBody>
          <a:bodyPr wrap="square" rtlCol="0">
            <a:spAutoFit/>
          </a:bodyPr>
          <a:lstStyle/>
          <a:p>
            <a:pPr marR="0" lvl="0" algn="just" defTabSz="914400" rtl="0" eaLnBrk="1" fontAlgn="auto" latinLnBrk="0" hangingPunct="1">
              <a:lnSpc>
                <a:spcPct val="150000"/>
              </a:lnSpc>
              <a:spcBef>
                <a:spcPts val="0"/>
              </a:spcBef>
              <a:spcAft>
                <a:spcPts val="0"/>
              </a:spcAft>
              <a:buClrTx/>
              <a:buSzTx/>
              <a:tabLst/>
              <a:defRPr/>
            </a:pPr>
            <a:r>
              <a:rPr lang="en-US" altLang="zh-CN" sz="2800" b="1" dirty="0">
                <a:solidFill>
                  <a:srgbClr val="000000"/>
                </a:solidFill>
                <a:latin typeface="Arial"/>
                <a:ea typeface="微软雅黑"/>
              </a:rPr>
              <a:t>switch </a:t>
            </a:r>
            <a:r>
              <a:rPr lang="zh-CN" altLang="en-US" sz="2800" b="1" dirty="0">
                <a:solidFill>
                  <a:srgbClr val="000000"/>
                </a:solidFill>
                <a:latin typeface="Arial"/>
                <a:ea typeface="微软雅黑"/>
              </a:rPr>
              <a:t>语句</a:t>
            </a:r>
            <a:endParaRPr lang="en-US" altLang="zh-CN" sz="2800" b="1" dirty="0">
              <a:solidFill>
                <a:srgbClr val="000000"/>
              </a:solidFill>
              <a:latin typeface="Arial"/>
              <a:ea typeface="微软雅黑"/>
            </a:endParaRPr>
          </a:p>
          <a:p>
            <a:pPr marR="0" lvl="0" algn="just" defTabSz="914400" rtl="0" eaLnBrk="1" fontAlgn="auto" latinLnBrk="0" hangingPunct="1">
              <a:lnSpc>
                <a:spcPct val="150000"/>
              </a:lnSpc>
              <a:spcBef>
                <a:spcPts val="0"/>
              </a:spcBef>
              <a:spcAft>
                <a:spcPts val="0"/>
              </a:spcAft>
              <a:buClrTx/>
              <a:buSzTx/>
              <a:tabLst/>
              <a:defRPr/>
            </a:pPr>
            <a:r>
              <a:rPr lang="zh-CN" altLang="en-US" sz="2800" dirty="0">
                <a:solidFill>
                  <a:srgbClr val="000000"/>
                </a:solidFill>
                <a:latin typeface="Arial"/>
                <a:ea typeface="微软雅黑"/>
              </a:rPr>
              <a:t>不要忘记最后那个 </a:t>
            </a:r>
            <a:r>
              <a:rPr lang="en-US" altLang="zh-CN" sz="2800" dirty="0">
                <a:solidFill>
                  <a:srgbClr val="000000"/>
                </a:solidFill>
                <a:latin typeface="Arial"/>
                <a:ea typeface="微软雅黑"/>
              </a:rPr>
              <a:t>default </a:t>
            </a:r>
            <a:r>
              <a:rPr lang="zh-CN" altLang="en-US" sz="2800" dirty="0">
                <a:solidFill>
                  <a:srgbClr val="000000"/>
                </a:solidFill>
                <a:latin typeface="Arial"/>
                <a:ea typeface="微软雅黑"/>
              </a:rPr>
              <a:t>分支。即使程序真的不需要 </a:t>
            </a:r>
            <a:r>
              <a:rPr lang="en-US" altLang="zh-CN" sz="2800" dirty="0">
                <a:solidFill>
                  <a:srgbClr val="000000"/>
                </a:solidFill>
                <a:latin typeface="Arial"/>
                <a:ea typeface="微软雅黑"/>
              </a:rPr>
              <a:t>default </a:t>
            </a:r>
            <a:r>
              <a:rPr lang="zh-CN" altLang="en-US" sz="2800" dirty="0">
                <a:solidFill>
                  <a:srgbClr val="000000"/>
                </a:solidFill>
                <a:latin typeface="Arial"/>
                <a:ea typeface="微软雅黑"/>
              </a:rPr>
              <a:t>处理，</a:t>
            </a:r>
          </a:p>
          <a:p>
            <a:pPr marR="0" lvl="0" algn="just" defTabSz="914400" rtl="0" eaLnBrk="1" fontAlgn="auto" latinLnBrk="0" hangingPunct="1">
              <a:lnSpc>
                <a:spcPct val="150000"/>
              </a:lnSpc>
              <a:spcBef>
                <a:spcPts val="0"/>
              </a:spcBef>
              <a:spcAft>
                <a:spcPts val="0"/>
              </a:spcAft>
              <a:buClrTx/>
              <a:buSzTx/>
              <a:tabLst/>
              <a:defRPr/>
            </a:pPr>
            <a:r>
              <a:rPr lang="zh-CN" altLang="en-US" sz="2800" dirty="0">
                <a:solidFill>
                  <a:srgbClr val="000000"/>
                </a:solidFill>
                <a:latin typeface="Arial"/>
                <a:ea typeface="微软雅黑"/>
              </a:rPr>
              <a:t>也应该保留语句 </a:t>
            </a:r>
            <a:r>
              <a:rPr lang="en-US" altLang="zh-CN" sz="2800" dirty="0">
                <a:solidFill>
                  <a:srgbClr val="000000"/>
                </a:solidFill>
                <a:latin typeface="Arial"/>
                <a:ea typeface="微软雅黑"/>
              </a:rPr>
              <a:t>default: break; </a:t>
            </a:r>
            <a:r>
              <a:rPr lang="zh-CN" altLang="en-US" sz="2800" dirty="0">
                <a:solidFill>
                  <a:srgbClr val="000000"/>
                </a:solidFill>
                <a:latin typeface="Arial"/>
                <a:ea typeface="微软雅黑"/>
              </a:rPr>
              <a:t>这样做并非多此一举，而是为了防止别人误以为你忘了 </a:t>
            </a:r>
            <a:r>
              <a:rPr lang="en-US" altLang="zh-CN" sz="2800" dirty="0">
                <a:solidFill>
                  <a:srgbClr val="000000"/>
                </a:solidFill>
                <a:latin typeface="Arial"/>
                <a:ea typeface="微软雅黑"/>
              </a:rPr>
              <a:t>default </a:t>
            </a:r>
            <a:r>
              <a:rPr lang="zh-CN" altLang="en-US" sz="2800" dirty="0">
                <a:solidFill>
                  <a:srgbClr val="000000"/>
                </a:solidFill>
                <a:latin typeface="Arial"/>
                <a:ea typeface="微软雅黑"/>
              </a:rPr>
              <a:t>处理。</a:t>
            </a:r>
            <a:endParaRPr lang="en-US" altLang="zh-CN" sz="2800" dirty="0">
              <a:solidFill>
                <a:srgbClr val="000000"/>
              </a:solidFill>
              <a:latin typeface="Arial"/>
              <a:ea typeface="微软雅黑"/>
            </a:endParaRPr>
          </a:p>
        </p:txBody>
      </p:sp>
    </p:spTree>
    <p:extLst>
      <p:ext uri="{BB962C8B-B14F-4D97-AF65-F5344CB8AC3E}">
        <p14:creationId xmlns:p14="http://schemas.microsoft.com/office/powerpoint/2010/main" val="246472665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600" dirty="0"/>
              <a:t>表达式和基本语句</a:t>
            </a:r>
          </a:p>
        </p:txBody>
      </p:sp>
      <p:pic>
        <p:nvPicPr>
          <p:cNvPr id="5" name="Picture 2">
            <a:extLst>
              <a:ext uri="{FF2B5EF4-FFF2-40B4-BE49-F238E27FC236}">
                <a16:creationId xmlns:a16="http://schemas.microsoft.com/office/drawing/2014/main" id="{150EE95A-2D86-44C4-BEA6-B5BB50DD3D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5748" y="24493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BE2597F8-B16B-D409-26DE-65DCFF3587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38098" y="174460"/>
            <a:ext cx="699978" cy="699978"/>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a:extLst>
              <a:ext uri="{FF2B5EF4-FFF2-40B4-BE49-F238E27FC236}">
                <a16:creationId xmlns:a16="http://schemas.microsoft.com/office/drawing/2014/main" id="{B726AD00-FEB7-4F28-1752-C4417E83EEFC}"/>
              </a:ext>
            </a:extLst>
          </p:cNvPr>
          <p:cNvSpPr txBox="1"/>
          <p:nvPr/>
        </p:nvSpPr>
        <p:spPr>
          <a:xfrm>
            <a:off x="669925" y="1203159"/>
            <a:ext cx="10850562" cy="661848"/>
          </a:xfrm>
          <a:prstGeom prst="rect">
            <a:avLst/>
          </a:prstGeom>
          <a:noFill/>
        </p:spPr>
        <p:txBody>
          <a:bodyPr wrap="square" rtlCol="0">
            <a:spAutoFit/>
          </a:bodyPr>
          <a:lstStyle/>
          <a:p>
            <a:pPr marR="0" lvl="0" algn="just" defTabSz="914400" rtl="0" eaLnBrk="1" fontAlgn="auto" latinLnBrk="0" hangingPunct="1">
              <a:lnSpc>
                <a:spcPct val="150000"/>
              </a:lnSpc>
              <a:spcBef>
                <a:spcPts val="0"/>
              </a:spcBef>
              <a:spcAft>
                <a:spcPts val="0"/>
              </a:spcAft>
              <a:buClrTx/>
              <a:buSzTx/>
              <a:tabLst/>
              <a:defRPr/>
            </a:pPr>
            <a:r>
              <a:rPr lang="en-US" altLang="zh-CN" sz="2800" b="1" dirty="0" err="1">
                <a:solidFill>
                  <a:srgbClr val="000000"/>
                </a:solidFill>
                <a:latin typeface="Arial"/>
                <a:ea typeface="微软雅黑"/>
              </a:rPr>
              <a:t>goto</a:t>
            </a:r>
            <a:r>
              <a:rPr lang="en-US" altLang="zh-CN" sz="2800" b="1" dirty="0">
                <a:solidFill>
                  <a:srgbClr val="000000"/>
                </a:solidFill>
                <a:latin typeface="Arial"/>
                <a:ea typeface="微软雅黑"/>
              </a:rPr>
              <a:t> </a:t>
            </a:r>
            <a:r>
              <a:rPr lang="zh-CN" altLang="en-US" sz="2800" b="1" dirty="0">
                <a:solidFill>
                  <a:srgbClr val="000000"/>
                </a:solidFill>
                <a:latin typeface="Arial"/>
                <a:ea typeface="微软雅黑"/>
              </a:rPr>
              <a:t>语句</a:t>
            </a:r>
            <a:endParaRPr lang="en-US" altLang="zh-CN" sz="2800" b="1" dirty="0">
              <a:solidFill>
                <a:srgbClr val="000000"/>
              </a:solidFill>
              <a:latin typeface="Arial"/>
              <a:ea typeface="微软雅黑"/>
            </a:endParaRPr>
          </a:p>
        </p:txBody>
      </p:sp>
      <p:pic>
        <p:nvPicPr>
          <p:cNvPr id="3" name="图片 2">
            <a:extLst>
              <a:ext uri="{FF2B5EF4-FFF2-40B4-BE49-F238E27FC236}">
                <a16:creationId xmlns:a16="http://schemas.microsoft.com/office/drawing/2014/main" id="{68D5D044-4F4B-817F-CF3B-99F0C2171837}"/>
              </a:ext>
            </a:extLst>
          </p:cNvPr>
          <p:cNvPicPr>
            <a:picLocks noChangeAspect="1"/>
          </p:cNvPicPr>
          <p:nvPr/>
        </p:nvPicPr>
        <p:blipFill>
          <a:blip r:embed="rId4"/>
          <a:stretch>
            <a:fillRect/>
          </a:stretch>
        </p:blipFill>
        <p:spPr>
          <a:xfrm>
            <a:off x="669924" y="2039467"/>
            <a:ext cx="10850563" cy="4396348"/>
          </a:xfrm>
          <a:prstGeom prst="rect">
            <a:avLst/>
          </a:prstGeom>
        </p:spPr>
      </p:pic>
    </p:spTree>
    <p:extLst>
      <p:ext uri="{BB962C8B-B14F-4D97-AF65-F5344CB8AC3E}">
        <p14:creationId xmlns:p14="http://schemas.microsoft.com/office/powerpoint/2010/main" val="371583112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600" dirty="0"/>
              <a:t>表达式和基本语句</a:t>
            </a:r>
          </a:p>
        </p:txBody>
      </p:sp>
      <p:pic>
        <p:nvPicPr>
          <p:cNvPr id="5" name="Picture 2">
            <a:extLst>
              <a:ext uri="{FF2B5EF4-FFF2-40B4-BE49-F238E27FC236}">
                <a16:creationId xmlns:a16="http://schemas.microsoft.com/office/drawing/2014/main" id="{150EE95A-2D86-44C4-BEA6-B5BB50DD3D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5748" y="24493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BE2597F8-B16B-D409-26DE-65DCFF3587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38098" y="174460"/>
            <a:ext cx="699978" cy="699978"/>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a:extLst>
              <a:ext uri="{FF2B5EF4-FFF2-40B4-BE49-F238E27FC236}">
                <a16:creationId xmlns:a16="http://schemas.microsoft.com/office/drawing/2014/main" id="{B726AD00-FEB7-4F28-1752-C4417E83EEFC}"/>
              </a:ext>
            </a:extLst>
          </p:cNvPr>
          <p:cNvSpPr txBox="1"/>
          <p:nvPr/>
        </p:nvSpPr>
        <p:spPr>
          <a:xfrm>
            <a:off x="669925" y="1203159"/>
            <a:ext cx="10850562" cy="661848"/>
          </a:xfrm>
          <a:prstGeom prst="rect">
            <a:avLst/>
          </a:prstGeom>
          <a:noFill/>
        </p:spPr>
        <p:txBody>
          <a:bodyPr wrap="square" rtlCol="0">
            <a:spAutoFit/>
          </a:bodyPr>
          <a:lstStyle/>
          <a:p>
            <a:pPr marR="0" lvl="0" algn="just" defTabSz="914400" rtl="0" eaLnBrk="1" fontAlgn="auto" latinLnBrk="0" hangingPunct="1">
              <a:lnSpc>
                <a:spcPct val="150000"/>
              </a:lnSpc>
              <a:spcBef>
                <a:spcPts val="0"/>
              </a:spcBef>
              <a:spcAft>
                <a:spcPts val="0"/>
              </a:spcAft>
              <a:buClrTx/>
              <a:buSzTx/>
              <a:tabLst/>
              <a:defRPr/>
            </a:pPr>
            <a:r>
              <a:rPr lang="en-US" altLang="zh-CN" sz="2800" b="1" dirty="0" err="1">
                <a:solidFill>
                  <a:srgbClr val="000000"/>
                </a:solidFill>
                <a:latin typeface="Arial"/>
                <a:ea typeface="微软雅黑"/>
              </a:rPr>
              <a:t>goto</a:t>
            </a:r>
            <a:r>
              <a:rPr lang="en-US" altLang="zh-CN" sz="2800" b="1" dirty="0">
                <a:solidFill>
                  <a:srgbClr val="000000"/>
                </a:solidFill>
                <a:latin typeface="Arial"/>
                <a:ea typeface="微软雅黑"/>
              </a:rPr>
              <a:t> </a:t>
            </a:r>
            <a:r>
              <a:rPr lang="zh-CN" altLang="en-US" sz="2800" b="1" dirty="0">
                <a:solidFill>
                  <a:srgbClr val="000000"/>
                </a:solidFill>
                <a:latin typeface="Arial"/>
                <a:ea typeface="微软雅黑"/>
              </a:rPr>
              <a:t>语句</a:t>
            </a:r>
            <a:endParaRPr lang="en-US" altLang="zh-CN" sz="2800" b="1" dirty="0">
              <a:solidFill>
                <a:srgbClr val="000000"/>
              </a:solidFill>
              <a:latin typeface="Arial"/>
              <a:ea typeface="微软雅黑"/>
            </a:endParaRPr>
          </a:p>
        </p:txBody>
      </p:sp>
      <p:pic>
        <p:nvPicPr>
          <p:cNvPr id="4" name="图片 3">
            <a:extLst>
              <a:ext uri="{FF2B5EF4-FFF2-40B4-BE49-F238E27FC236}">
                <a16:creationId xmlns:a16="http://schemas.microsoft.com/office/drawing/2014/main" id="{EF2256CE-9ED1-E5FA-2019-42527C1CCD5A}"/>
              </a:ext>
            </a:extLst>
          </p:cNvPr>
          <p:cNvPicPr>
            <a:picLocks noChangeAspect="1"/>
          </p:cNvPicPr>
          <p:nvPr/>
        </p:nvPicPr>
        <p:blipFill>
          <a:blip r:embed="rId4"/>
          <a:stretch>
            <a:fillRect/>
          </a:stretch>
        </p:blipFill>
        <p:spPr>
          <a:xfrm>
            <a:off x="669925" y="2039466"/>
            <a:ext cx="10850562" cy="3066093"/>
          </a:xfrm>
          <a:prstGeom prst="rect">
            <a:avLst/>
          </a:prstGeom>
        </p:spPr>
      </p:pic>
      <p:pic>
        <p:nvPicPr>
          <p:cNvPr id="7" name="图片 6">
            <a:extLst>
              <a:ext uri="{FF2B5EF4-FFF2-40B4-BE49-F238E27FC236}">
                <a16:creationId xmlns:a16="http://schemas.microsoft.com/office/drawing/2014/main" id="{F0BF682F-3F9D-33D6-6602-BD90700433DB}"/>
              </a:ext>
            </a:extLst>
          </p:cNvPr>
          <p:cNvPicPr>
            <a:picLocks noChangeAspect="1"/>
          </p:cNvPicPr>
          <p:nvPr/>
        </p:nvPicPr>
        <p:blipFill rotWithShape="1">
          <a:blip r:embed="rId5"/>
          <a:srcRect b="42229"/>
          <a:stretch/>
        </p:blipFill>
        <p:spPr>
          <a:xfrm>
            <a:off x="669924" y="5105559"/>
            <a:ext cx="10850563" cy="1752441"/>
          </a:xfrm>
          <a:prstGeom prst="rect">
            <a:avLst/>
          </a:prstGeom>
        </p:spPr>
      </p:pic>
      <p:pic>
        <p:nvPicPr>
          <p:cNvPr id="9" name="图片 8">
            <a:extLst>
              <a:ext uri="{FF2B5EF4-FFF2-40B4-BE49-F238E27FC236}">
                <a16:creationId xmlns:a16="http://schemas.microsoft.com/office/drawing/2014/main" id="{983A47E3-6761-D523-2814-CB745EDB7A40}"/>
              </a:ext>
            </a:extLst>
          </p:cNvPr>
          <p:cNvPicPr>
            <a:picLocks noChangeAspect="1"/>
          </p:cNvPicPr>
          <p:nvPr/>
        </p:nvPicPr>
        <p:blipFill>
          <a:blip r:embed="rId6"/>
          <a:stretch>
            <a:fillRect/>
          </a:stretch>
        </p:blipFill>
        <p:spPr>
          <a:xfrm>
            <a:off x="2646947" y="5733644"/>
            <a:ext cx="8873540" cy="706875"/>
          </a:xfrm>
          <a:prstGeom prst="rect">
            <a:avLst/>
          </a:prstGeom>
          <a:ln>
            <a:solidFill>
              <a:schemeClr val="tx1"/>
            </a:solidFill>
          </a:ln>
        </p:spPr>
      </p:pic>
    </p:spTree>
    <p:extLst>
      <p:ext uri="{BB962C8B-B14F-4D97-AF65-F5344CB8AC3E}">
        <p14:creationId xmlns:p14="http://schemas.microsoft.com/office/powerpoint/2010/main" val="86097898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600" dirty="0"/>
              <a:t>表达式和基本语句</a:t>
            </a:r>
          </a:p>
        </p:txBody>
      </p:sp>
      <p:pic>
        <p:nvPicPr>
          <p:cNvPr id="5" name="Picture 2">
            <a:extLst>
              <a:ext uri="{FF2B5EF4-FFF2-40B4-BE49-F238E27FC236}">
                <a16:creationId xmlns:a16="http://schemas.microsoft.com/office/drawing/2014/main" id="{150EE95A-2D86-44C4-BEA6-B5BB50DD3D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5748" y="24493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BE2597F8-B16B-D409-26DE-65DCFF3587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38098" y="174460"/>
            <a:ext cx="699978" cy="699978"/>
          </a:xfrm>
          <a:prstGeom prst="rect">
            <a:avLst/>
          </a:prstGeom>
          <a:noFill/>
          <a:extLst>
            <a:ext uri="{909E8E84-426E-40DD-AFC4-6F175D3DCCD1}">
              <a14:hiddenFill xmlns:a14="http://schemas.microsoft.com/office/drawing/2010/main">
                <a:solidFill>
                  <a:srgbClr val="FFFFFF"/>
                </a:solidFill>
              </a14:hiddenFill>
            </a:ext>
          </a:extLst>
        </p:spPr>
      </p:pic>
      <p:pic>
        <p:nvPicPr>
          <p:cNvPr id="9" name="图片 8">
            <a:extLst>
              <a:ext uri="{FF2B5EF4-FFF2-40B4-BE49-F238E27FC236}">
                <a16:creationId xmlns:a16="http://schemas.microsoft.com/office/drawing/2014/main" id="{571E5738-C242-8D31-727D-3453B9CD003F}"/>
              </a:ext>
            </a:extLst>
          </p:cNvPr>
          <p:cNvPicPr>
            <a:picLocks noChangeAspect="1"/>
          </p:cNvPicPr>
          <p:nvPr/>
        </p:nvPicPr>
        <p:blipFill>
          <a:blip r:embed="rId4"/>
          <a:stretch>
            <a:fillRect/>
          </a:stretch>
        </p:blipFill>
        <p:spPr>
          <a:xfrm>
            <a:off x="669924" y="1129000"/>
            <a:ext cx="7529202" cy="5560558"/>
          </a:xfrm>
          <a:prstGeom prst="rect">
            <a:avLst/>
          </a:prstGeom>
        </p:spPr>
      </p:pic>
    </p:spTree>
    <p:extLst>
      <p:ext uri="{BB962C8B-B14F-4D97-AF65-F5344CB8AC3E}">
        <p14:creationId xmlns:p14="http://schemas.microsoft.com/office/powerpoint/2010/main" val="192750206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600" dirty="0"/>
              <a:t>表达式和基本语句</a:t>
            </a:r>
          </a:p>
        </p:txBody>
      </p:sp>
      <p:pic>
        <p:nvPicPr>
          <p:cNvPr id="5" name="Picture 2">
            <a:extLst>
              <a:ext uri="{FF2B5EF4-FFF2-40B4-BE49-F238E27FC236}">
                <a16:creationId xmlns:a16="http://schemas.microsoft.com/office/drawing/2014/main" id="{150EE95A-2D86-44C4-BEA6-B5BB50DD3D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5748" y="24493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BE2597F8-B16B-D409-26DE-65DCFF3587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38098" y="174460"/>
            <a:ext cx="699978" cy="699978"/>
          </a:xfrm>
          <a:prstGeom prst="rect">
            <a:avLst/>
          </a:prstGeom>
          <a:noFill/>
          <a:extLst>
            <a:ext uri="{909E8E84-426E-40DD-AFC4-6F175D3DCCD1}">
              <a14:hiddenFill xmlns:a14="http://schemas.microsoft.com/office/drawing/2010/main">
                <a:solidFill>
                  <a:srgbClr val="FFFFFF"/>
                </a:solidFill>
              </a14:hiddenFill>
            </a:ext>
          </a:extLst>
        </p:spPr>
      </p:pic>
      <p:pic>
        <p:nvPicPr>
          <p:cNvPr id="3" name="图片 2">
            <a:extLst>
              <a:ext uri="{FF2B5EF4-FFF2-40B4-BE49-F238E27FC236}">
                <a16:creationId xmlns:a16="http://schemas.microsoft.com/office/drawing/2014/main" id="{3ADBCB12-0F6E-A69A-47C0-14DB807C62B6}"/>
              </a:ext>
            </a:extLst>
          </p:cNvPr>
          <p:cNvPicPr>
            <a:picLocks noChangeAspect="1"/>
          </p:cNvPicPr>
          <p:nvPr/>
        </p:nvPicPr>
        <p:blipFill>
          <a:blip r:embed="rId4"/>
          <a:stretch>
            <a:fillRect/>
          </a:stretch>
        </p:blipFill>
        <p:spPr>
          <a:xfrm>
            <a:off x="669924" y="1166080"/>
            <a:ext cx="8008416" cy="5571604"/>
          </a:xfrm>
          <a:prstGeom prst="rect">
            <a:avLst/>
          </a:prstGeom>
        </p:spPr>
      </p:pic>
    </p:spTree>
    <p:extLst>
      <p:ext uri="{BB962C8B-B14F-4D97-AF65-F5344CB8AC3E}">
        <p14:creationId xmlns:p14="http://schemas.microsoft.com/office/powerpoint/2010/main" val="302511380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600" dirty="0"/>
              <a:t>表达式和基本语句</a:t>
            </a:r>
          </a:p>
        </p:txBody>
      </p:sp>
      <p:pic>
        <p:nvPicPr>
          <p:cNvPr id="5" name="Picture 2">
            <a:extLst>
              <a:ext uri="{FF2B5EF4-FFF2-40B4-BE49-F238E27FC236}">
                <a16:creationId xmlns:a16="http://schemas.microsoft.com/office/drawing/2014/main" id="{150EE95A-2D86-44C4-BEA6-B5BB50DD3D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5748" y="24493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BE2597F8-B16B-D409-26DE-65DCFF3587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38098" y="174460"/>
            <a:ext cx="699978" cy="699978"/>
          </a:xfrm>
          <a:prstGeom prst="rect">
            <a:avLst/>
          </a:prstGeom>
          <a:noFill/>
          <a:extLst>
            <a:ext uri="{909E8E84-426E-40DD-AFC4-6F175D3DCCD1}">
              <a14:hiddenFill xmlns:a14="http://schemas.microsoft.com/office/drawing/2010/main">
                <a:solidFill>
                  <a:srgbClr val="FFFFFF"/>
                </a:solidFill>
              </a14:hiddenFill>
            </a:ext>
          </a:extLst>
        </p:spPr>
      </p:pic>
      <p:pic>
        <p:nvPicPr>
          <p:cNvPr id="3" name="图片 2">
            <a:extLst>
              <a:ext uri="{FF2B5EF4-FFF2-40B4-BE49-F238E27FC236}">
                <a16:creationId xmlns:a16="http://schemas.microsoft.com/office/drawing/2014/main" id="{3927D547-BFC5-0F4D-4672-50143C0AA5E1}"/>
              </a:ext>
            </a:extLst>
          </p:cNvPr>
          <p:cNvPicPr>
            <a:picLocks noChangeAspect="1"/>
          </p:cNvPicPr>
          <p:nvPr/>
        </p:nvPicPr>
        <p:blipFill>
          <a:blip r:embed="rId4"/>
          <a:stretch>
            <a:fillRect/>
          </a:stretch>
        </p:blipFill>
        <p:spPr>
          <a:xfrm>
            <a:off x="669924" y="1162762"/>
            <a:ext cx="6147971" cy="5595870"/>
          </a:xfrm>
          <a:prstGeom prst="rect">
            <a:avLst/>
          </a:prstGeom>
        </p:spPr>
      </p:pic>
    </p:spTree>
    <p:extLst>
      <p:ext uri="{BB962C8B-B14F-4D97-AF65-F5344CB8AC3E}">
        <p14:creationId xmlns:p14="http://schemas.microsoft.com/office/powerpoint/2010/main" val="204289880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600" dirty="0"/>
              <a:t>常量</a:t>
            </a:r>
          </a:p>
        </p:txBody>
      </p:sp>
      <p:pic>
        <p:nvPicPr>
          <p:cNvPr id="5" name="Picture 2">
            <a:extLst>
              <a:ext uri="{FF2B5EF4-FFF2-40B4-BE49-F238E27FC236}">
                <a16:creationId xmlns:a16="http://schemas.microsoft.com/office/drawing/2014/main" id="{150EE95A-2D86-44C4-BEA6-B5BB50DD3D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5748" y="24493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BE2597F8-B16B-D409-26DE-65DCFF3587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38098" y="174460"/>
            <a:ext cx="699978" cy="699978"/>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a:extLst>
              <a:ext uri="{FF2B5EF4-FFF2-40B4-BE49-F238E27FC236}">
                <a16:creationId xmlns:a16="http://schemas.microsoft.com/office/drawing/2014/main" id="{05D44660-D77A-3E2E-B701-CCF8371022BD}"/>
              </a:ext>
            </a:extLst>
          </p:cNvPr>
          <p:cNvSpPr txBox="1"/>
          <p:nvPr/>
        </p:nvSpPr>
        <p:spPr>
          <a:xfrm>
            <a:off x="669925" y="1203159"/>
            <a:ext cx="10850562" cy="661848"/>
          </a:xfrm>
          <a:prstGeom prst="rect">
            <a:avLst/>
          </a:prstGeom>
          <a:noFill/>
        </p:spPr>
        <p:txBody>
          <a:bodyPr wrap="square" rtlCol="0">
            <a:spAutoFit/>
          </a:bodyPr>
          <a:lstStyle/>
          <a:p>
            <a:pPr marR="0" lvl="0" algn="just" defTabSz="914400" rtl="0" eaLnBrk="1" fontAlgn="auto" latinLnBrk="0" hangingPunct="1">
              <a:lnSpc>
                <a:spcPct val="150000"/>
              </a:lnSpc>
              <a:spcBef>
                <a:spcPts val="0"/>
              </a:spcBef>
              <a:spcAft>
                <a:spcPts val="0"/>
              </a:spcAft>
              <a:buClrTx/>
              <a:buSzTx/>
              <a:tabLst/>
              <a:defRPr/>
            </a:pPr>
            <a:r>
              <a:rPr lang="zh-CN" altLang="en-US" sz="2800" b="1" dirty="0">
                <a:solidFill>
                  <a:srgbClr val="000000"/>
                </a:solidFill>
                <a:latin typeface="Arial"/>
                <a:ea typeface="微软雅黑"/>
              </a:rPr>
              <a:t>为什么需要常量</a:t>
            </a:r>
            <a:r>
              <a:rPr lang="zh-CN" altLang="en-US" sz="2800" dirty="0">
                <a:solidFill>
                  <a:srgbClr val="000000"/>
                </a:solidFill>
                <a:latin typeface="Arial"/>
                <a:ea typeface="微软雅黑"/>
              </a:rPr>
              <a:t>：避免魔法数字（</a:t>
            </a:r>
            <a:r>
              <a:rPr lang="en-US" altLang="zh-CN" sz="2800" dirty="0">
                <a:solidFill>
                  <a:srgbClr val="000000"/>
                </a:solidFill>
                <a:latin typeface="Arial"/>
                <a:ea typeface="微软雅黑"/>
              </a:rPr>
              <a:t>magic numbers</a:t>
            </a:r>
            <a:r>
              <a:rPr lang="zh-CN" altLang="en-US" sz="2800" dirty="0">
                <a:solidFill>
                  <a:srgbClr val="000000"/>
                </a:solidFill>
                <a:latin typeface="Arial"/>
                <a:ea typeface="微软雅黑"/>
              </a:rPr>
              <a:t>）</a:t>
            </a:r>
            <a:endParaRPr lang="en-US" altLang="zh-CN" sz="2800" dirty="0">
              <a:solidFill>
                <a:srgbClr val="000000"/>
              </a:solidFill>
              <a:latin typeface="Arial"/>
              <a:ea typeface="微软雅黑"/>
            </a:endParaRPr>
          </a:p>
        </p:txBody>
      </p:sp>
      <p:pic>
        <p:nvPicPr>
          <p:cNvPr id="7" name="图片 6">
            <a:extLst>
              <a:ext uri="{FF2B5EF4-FFF2-40B4-BE49-F238E27FC236}">
                <a16:creationId xmlns:a16="http://schemas.microsoft.com/office/drawing/2014/main" id="{8A4F32FD-B973-08A5-DAC1-7B9D5DD9246B}"/>
              </a:ext>
            </a:extLst>
          </p:cNvPr>
          <p:cNvPicPr>
            <a:picLocks noChangeAspect="1"/>
          </p:cNvPicPr>
          <p:nvPr/>
        </p:nvPicPr>
        <p:blipFill>
          <a:blip r:embed="rId4"/>
          <a:stretch>
            <a:fillRect/>
          </a:stretch>
        </p:blipFill>
        <p:spPr>
          <a:xfrm>
            <a:off x="669926" y="2039466"/>
            <a:ext cx="10850561" cy="4446453"/>
          </a:xfrm>
          <a:prstGeom prst="rect">
            <a:avLst/>
          </a:prstGeom>
        </p:spPr>
      </p:pic>
    </p:spTree>
    <p:extLst>
      <p:ext uri="{BB962C8B-B14F-4D97-AF65-F5344CB8AC3E}">
        <p14:creationId xmlns:p14="http://schemas.microsoft.com/office/powerpoint/2010/main" val="279788424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600" dirty="0"/>
              <a:t>常量</a:t>
            </a:r>
          </a:p>
        </p:txBody>
      </p:sp>
      <p:pic>
        <p:nvPicPr>
          <p:cNvPr id="5" name="Picture 2">
            <a:extLst>
              <a:ext uri="{FF2B5EF4-FFF2-40B4-BE49-F238E27FC236}">
                <a16:creationId xmlns:a16="http://schemas.microsoft.com/office/drawing/2014/main" id="{150EE95A-2D86-44C4-BEA6-B5BB50DD3D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5748" y="24493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BE2597F8-B16B-D409-26DE-65DCFF3587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38098" y="174460"/>
            <a:ext cx="699978" cy="699978"/>
          </a:xfrm>
          <a:prstGeom prst="rect">
            <a:avLst/>
          </a:prstGeom>
          <a:noFill/>
          <a:extLst>
            <a:ext uri="{909E8E84-426E-40DD-AFC4-6F175D3DCCD1}">
              <a14:hiddenFill xmlns:a14="http://schemas.microsoft.com/office/drawing/2010/main">
                <a:solidFill>
                  <a:srgbClr val="FFFFFF"/>
                </a:solidFill>
              </a14:hiddenFill>
            </a:ext>
          </a:extLst>
        </p:spPr>
      </p:pic>
      <p:pic>
        <p:nvPicPr>
          <p:cNvPr id="3" name="图片 2">
            <a:extLst>
              <a:ext uri="{FF2B5EF4-FFF2-40B4-BE49-F238E27FC236}">
                <a16:creationId xmlns:a16="http://schemas.microsoft.com/office/drawing/2014/main" id="{0E9B4900-06FB-36B0-130E-AEDEFE2326A6}"/>
              </a:ext>
            </a:extLst>
          </p:cNvPr>
          <p:cNvPicPr>
            <a:picLocks noChangeAspect="1"/>
          </p:cNvPicPr>
          <p:nvPr/>
        </p:nvPicPr>
        <p:blipFill>
          <a:blip r:embed="rId4"/>
          <a:stretch>
            <a:fillRect/>
          </a:stretch>
        </p:blipFill>
        <p:spPr>
          <a:xfrm>
            <a:off x="669924" y="2039466"/>
            <a:ext cx="10850563" cy="4328320"/>
          </a:xfrm>
          <a:prstGeom prst="rect">
            <a:avLst/>
          </a:prstGeom>
        </p:spPr>
      </p:pic>
      <p:sp>
        <p:nvSpPr>
          <p:cNvPr id="4" name="文本框 3">
            <a:extLst>
              <a:ext uri="{FF2B5EF4-FFF2-40B4-BE49-F238E27FC236}">
                <a16:creationId xmlns:a16="http://schemas.microsoft.com/office/drawing/2014/main" id="{05D44660-D77A-3E2E-B701-CCF8371022BD}"/>
              </a:ext>
            </a:extLst>
          </p:cNvPr>
          <p:cNvSpPr txBox="1"/>
          <p:nvPr/>
        </p:nvSpPr>
        <p:spPr>
          <a:xfrm>
            <a:off x="669925" y="1203159"/>
            <a:ext cx="10850562" cy="661848"/>
          </a:xfrm>
          <a:prstGeom prst="rect">
            <a:avLst/>
          </a:prstGeom>
          <a:noFill/>
        </p:spPr>
        <p:txBody>
          <a:bodyPr wrap="square" rtlCol="0">
            <a:spAutoFit/>
          </a:bodyPr>
          <a:lstStyle/>
          <a:p>
            <a:pPr marR="0" lvl="0" algn="just" defTabSz="914400" rtl="0" eaLnBrk="1" fontAlgn="auto" latinLnBrk="0" hangingPunct="1">
              <a:lnSpc>
                <a:spcPct val="150000"/>
              </a:lnSpc>
              <a:spcBef>
                <a:spcPts val="0"/>
              </a:spcBef>
              <a:spcAft>
                <a:spcPts val="0"/>
              </a:spcAft>
              <a:buClrTx/>
              <a:buSzTx/>
              <a:tabLst/>
              <a:defRPr/>
            </a:pPr>
            <a:r>
              <a:rPr lang="en-US" altLang="zh-CN" sz="2800" b="1" dirty="0">
                <a:solidFill>
                  <a:srgbClr val="000000"/>
                </a:solidFill>
                <a:latin typeface="Arial"/>
                <a:ea typeface="微软雅黑"/>
              </a:rPr>
              <a:t>const </a:t>
            </a:r>
            <a:r>
              <a:rPr lang="zh-CN" altLang="en-US" sz="2800" b="1" dirty="0">
                <a:solidFill>
                  <a:srgbClr val="000000"/>
                </a:solidFill>
                <a:latin typeface="Arial"/>
                <a:ea typeface="微软雅黑"/>
              </a:rPr>
              <a:t>常量完全取代宏常量</a:t>
            </a:r>
            <a:endParaRPr lang="en-US" altLang="zh-CN" sz="2800" b="1" dirty="0">
              <a:solidFill>
                <a:srgbClr val="000000"/>
              </a:solidFill>
              <a:latin typeface="Arial"/>
              <a:ea typeface="微软雅黑"/>
            </a:endParaRPr>
          </a:p>
        </p:txBody>
      </p:sp>
    </p:spTree>
    <p:extLst>
      <p:ext uri="{BB962C8B-B14F-4D97-AF65-F5344CB8AC3E}">
        <p14:creationId xmlns:p14="http://schemas.microsoft.com/office/powerpoint/2010/main" val="29635899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600" dirty="0"/>
              <a:t>文件结构</a:t>
            </a:r>
          </a:p>
        </p:txBody>
      </p:sp>
      <p:pic>
        <p:nvPicPr>
          <p:cNvPr id="5" name="Picture 2">
            <a:extLst>
              <a:ext uri="{FF2B5EF4-FFF2-40B4-BE49-F238E27FC236}">
                <a16:creationId xmlns:a16="http://schemas.microsoft.com/office/drawing/2014/main" id="{150EE95A-2D86-44C4-BEA6-B5BB50DD3D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5748" y="24493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BE2597F8-B16B-D409-26DE-65DCFF3587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38098" y="174460"/>
            <a:ext cx="699978" cy="699978"/>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a:extLst>
              <a:ext uri="{FF2B5EF4-FFF2-40B4-BE49-F238E27FC236}">
                <a16:creationId xmlns:a16="http://schemas.microsoft.com/office/drawing/2014/main" id="{B726AD00-FEB7-4F28-1752-C4417E83EEFC}"/>
              </a:ext>
            </a:extLst>
          </p:cNvPr>
          <p:cNvSpPr txBox="1"/>
          <p:nvPr/>
        </p:nvSpPr>
        <p:spPr>
          <a:xfrm>
            <a:off x="669924" y="1203159"/>
            <a:ext cx="10850563" cy="4539833"/>
          </a:xfrm>
          <a:prstGeom prst="rect">
            <a:avLst/>
          </a:prstGeom>
          <a:noFill/>
        </p:spPr>
        <p:txBody>
          <a:bodyPr wrap="square" rtlCol="0">
            <a:spAutoFit/>
          </a:bodyPr>
          <a:lstStyle/>
          <a:p>
            <a:pPr marR="0" lvl="0" algn="just" defTabSz="914400" rtl="0" eaLnBrk="1" fontAlgn="auto" latinLnBrk="0" hangingPunct="1">
              <a:lnSpc>
                <a:spcPct val="150000"/>
              </a:lnSpc>
              <a:spcBef>
                <a:spcPts val="0"/>
              </a:spcBef>
              <a:spcAft>
                <a:spcPts val="0"/>
              </a:spcAft>
              <a:buClrTx/>
              <a:buSzTx/>
              <a:tabLst/>
              <a:defRPr/>
            </a:pPr>
            <a:r>
              <a:rPr lang="zh-CN" altLang="en-US" sz="2800" b="1" dirty="0">
                <a:solidFill>
                  <a:srgbClr val="000000"/>
                </a:solidFill>
                <a:latin typeface="Arial"/>
                <a:ea typeface="微软雅黑"/>
              </a:rPr>
              <a:t>建议</a:t>
            </a:r>
            <a:endParaRPr kumimoji="0" lang="en-US" altLang="zh-CN" sz="2800" b="1" i="0" u="none" strike="noStrike" kern="1200" cap="none" spc="0" normalizeH="0" baseline="0" noProof="0" dirty="0">
              <a:ln>
                <a:noFill/>
              </a:ln>
              <a:solidFill>
                <a:srgbClr val="000000"/>
              </a:solidFill>
              <a:effectLst/>
              <a:uLnTx/>
              <a:uFillTx/>
              <a:latin typeface="Arial"/>
              <a:ea typeface="微软雅黑"/>
              <a:cs typeface="+mn-cs"/>
            </a:endParaRPr>
          </a:p>
          <a:p>
            <a:pPr marL="514350" marR="0" lvl="0" indent="-514350" algn="just" defTabSz="914400" rtl="0" eaLnBrk="1" fontAlgn="auto" latinLnBrk="0" hangingPunct="1">
              <a:lnSpc>
                <a:spcPct val="150000"/>
              </a:lnSpc>
              <a:spcBef>
                <a:spcPts val="0"/>
              </a:spcBef>
              <a:spcAft>
                <a:spcPts val="0"/>
              </a:spcAft>
              <a:buClrTx/>
              <a:buSzTx/>
              <a:buFont typeface="+mj-lt"/>
              <a:buAutoNum type="arabicPeriod"/>
              <a:tabLst/>
              <a:defRPr/>
            </a:pPr>
            <a:r>
              <a:rPr kumimoji="0" lang="zh-CN" altLang="en-US" sz="2800" i="0" u="none" strike="noStrike" kern="1200" cap="none" spc="0" normalizeH="0" baseline="0" noProof="0" dirty="0">
                <a:ln>
                  <a:noFill/>
                </a:ln>
                <a:solidFill>
                  <a:srgbClr val="000000"/>
                </a:solidFill>
                <a:effectLst/>
                <a:uLnTx/>
                <a:uFillTx/>
                <a:latin typeface="Arial"/>
                <a:ea typeface="微软雅黑"/>
                <a:cs typeface="+mn-cs"/>
              </a:rPr>
              <a:t>头文件中只存放“声明”而不存放“定义”。在 </a:t>
            </a:r>
            <a:r>
              <a:rPr kumimoji="0" lang="en-US" altLang="zh-CN" sz="2800" i="0" u="none" strike="noStrike" kern="1200" cap="none" spc="0" normalizeH="0" baseline="0" noProof="0" dirty="0">
                <a:ln>
                  <a:noFill/>
                </a:ln>
                <a:solidFill>
                  <a:srgbClr val="000000"/>
                </a:solidFill>
                <a:effectLst/>
                <a:uLnTx/>
                <a:uFillTx/>
                <a:latin typeface="Arial"/>
                <a:ea typeface="微软雅黑"/>
                <a:cs typeface="+mn-cs"/>
              </a:rPr>
              <a:t>C++ </a:t>
            </a:r>
            <a:r>
              <a:rPr kumimoji="0" lang="zh-CN" altLang="en-US" sz="2800" i="0" u="none" strike="noStrike" kern="1200" cap="none" spc="0" normalizeH="0" baseline="0" noProof="0" dirty="0">
                <a:ln>
                  <a:noFill/>
                </a:ln>
                <a:solidFill>
                  <a:srgbClr val="000000"/>
                </a:solidFill>
                <a:effectLst/>
                <a:uLnTx/>
                <a:uFillTx/>
                <a:latin typeface="Arial"/>
                <a:ea typeface="微软雅黑"/>
                <a:cs typeface="+mn-cs"/>
              </a:rPr>
              <a:t>语法中，类的成员函数可以在声明的同时被定义，并且自动成为内联函数。这虽然会带来书写上的方便，但却造成了风格不一致，弊大于利。</a:t>
            </a:r>
            <a:r>
              <a:rPr kumimoji="0" lang="zh-CN" altLang="en-US" sz="2800" b="1" i="0" u="none" strike="noStrike" kern="1200" cap="none" spc="0" normalizeH="0" baseline="0" noProof="0" dirty="0">
                <a:ln>
                  <a:noFill/>
                </a:ln>
                <a:solidFill>
                  <a:srgbClr val="000000"/>
                </a:solidFill>
                <a:effectLst/>
                <a:uLnTx/>
                <a:uFillTx/>
                <a:latin typeface="Arial"/>
                <a:ea typeface="微软雅黑"/>
                <a:cs typeface="+mn-cs"/>
              </a:rPr>
              <a:t>建议将成员函数的定义与声明分开，不论该函数体有多么小。</a:t>
            </a:r>
            <a:endParaRPr kumimoji="0" lang="en-US" altLang="zh-CN" sz="2800" b="1" i="0" u="none" strike="noStrike" kern="1200" cap="none" spc="0" normalizeH="0" baseline="0" noProof="0" dirty="0">
              <a:ln>
                <a:noFill/>
              </a:ln>
              <a:solidFill>
                <a:srgbClr val="000000"/>
              </a:solidFill>
              <a:effectLst/>
              <a:uLnTx/>
              <a:uFillTx/>
              <a:latin typeface="Arial"/>
              <a:ea typeface="微软雅黑"/>
              <a:cs typeface="+mn-cs"/>
            </a:endParaRPr>
          </a:p>
          <a:p>
            <a:pPr marL="514350" marR="0" lvl="0" indent="-514350" algn="just" defTabSz="914400" rtl="0" eaLnBrk="1" fontAlgn="auto" latinLnBrk="0" hangingPunct="1">
              <a:lnSpc>
                <a:spcPct val="150000"/>
              </a:lnSpc>
              <a:spcBef>
                <a:spcPts val="0"/>
              </a:spcBef>
              <a:spcAft>
                <a:spcPts val="0"/>
              </a:spcAft>
              <a:buClrTx/>
              <a:buSzTx/>
              <a:buFont typeface="+mj-lt"/>
              <a:buAutoNum type="arabicPeriod"/>
              <a:tabLst/>
              <a:defRPr/>
            </a:pPr>
            <a:r>
              <a:rPr kumimoji="0" lang="zh-CN" altLang="en-US" sz="2800" i="0" u="none" strike="noStrike" kern="1200" cap="none" spc="0" normalizeH="0" baseline="0" noProof="0" dirty="0">
                <a:ln>
                  <a:noFill/>
                </a:ln>
                <a:solidFill>
                  <a:srgbClr val="000000"/>
                </a:solidFill>
                <a:effectLst/>
                <a:uLnTx/>
                <a:uFillTx/>
                <a:latin typeface="Arial"/>
                <a:ea typeface="微软雅黑"/>
                <a:cs typeface="+mn-cs"/>
              </a:rPr>
              <a:t>不提倡使用全局变量，尽量不要在头文件中出现像 </a:t>
            </a:r>
            <a:r>
              <a:rPr kumimoji="0" lang="en-US" altLang="zh-CN" sz="2800" i="0" u="none" strike="noStrike" kern="1200" cap="none" spc="0" normalizeH="0" baseline="0" noProof="0" dirty="0">
                <a:ln>
                  <a:noFill/>
                </a:ln>
                <a:solidFill>
                  <a:srgbClr val="000000"/>
                </a:solidFill>
                <a:effectLst/>
                <a:uLnTx/>
                <a:uFillTx/>
                <a:latin typeface="Arial"/>
                <a:ea typeface="微软雅黑"/>
                <a:cs typeface="+mn-cs"/>
              </a:rPr>
              <a:t>extern int value </a:t>
            </a:r>
            <a:r>
              <a:rPr kumimoji="0" lang="zh-CN" altLang="en-US" sz="2800" i="0" u="none" strike="noStrike" kern="1200" cap="none" spc="0" normalizeH="0" baseline="0" noProof="0" dirty="0">
                <a:ln>
                  <a:noFill/>
                </a:ln>
                <a:solidFill>
                  <a:srgbClr val="000000"/>
                </a:solidFill>
                <a:effectLst/>
                <a:uLnTx/>
                <a:uFillTx/>
                <a:latin typeface="Arial"/>
                <a:ea typeface="微软雅黑"/>
                <a:cs typeface="+mn-cs"/>
              </a:rPr>
              <a:t>这类声明。</a:t>
            </a:r>
            <a:endParaRPr kumimoji="0" lang="en-US" altLang="zh-CN" sz="2800" i="0" u="none" strike="noStrike" kern="1200" cap="none" spc="0" normalizeH="0" baseline="0" noProof="0" dirty="0">
              <a:ln>
                <a:noFill/>
              </a:ln>
              <a:solidFill>
                <a:srgbClr val="000000"/>
              </a:solidFill>
              <a:effectLst/>
              <a:uLnTx/>
              <a:uFillTx/>
              <a:latin typeface="Arial"/>
              <a:ea typeface="微软雅黑"/>
              <a:cs typeface="+mn-cs"/>
            </a:endParaRPr>
          </a:p>
        </p:txBody>
      </p:sp>
    </p:spTree>
    <p:extLst>
      <p:ext uri="{BB962C8B-B14F-4D97-AF65-F5344CB8AC3E}">
        <p14:creationId xmlns:p14="http://schemas.microsoft.com/office/powerpoint/2010/main" val="414437565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600" dirty="0"/>
              <a:t>常量</a:t>
            </a:r>
          </a:p>
        </p:txBody>
      </p:sp>
      <p:pic>
        <p:nvPicPr>
          <p:cNvPr id="5" name="Picture 2">
            <a:extLst>
              <a:ext uri="{FF2B5EF4-FFF2-40B4-BE49-F238E27FC236}">
                <a16:creationId xmlns:a16="http://schemas.microsoft.com/office/drawing/2014/main" id="{150EE95A-2D86-44C4-BEA6-B5BB50DD3D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5748" y="24493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BE2597F8-B16B-D409-26DE-65DCFF3587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38098" y="174460"/>
            <a:ext cx="699978" cy="699978"/>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a:extLst>
              <a:ext uri="{FF2B5EF4-FFF2-40B4-BE49-F238E27FC236}">
                <a16:creationId xmlns:a16="http://schemas.microsoft.com/office/drawing/2014/main" id="{05D44660-D77A-3E2E-B701-CCF8371022BD}"/>
              </a:ext>
            </a:extLst>
          </p:cNvPr>
          <p:cNvSpPr txBox="1"/>
          <p:nvPr/>
        </p:nvSpPr>
        <p:spPr>
          <a:xfrm>
            <a:off x="669925" y="1203159"/>
            <a:ext cx="10850562" cy="661848"/>
          </a:xfrm>
          <a:prstGeom prst="rect">
            <a:avLst/>
          </a:prstGeom>
          <a:noFill/>
        </p:spPr>
        <p:txBody>
          <a:bodyPr wrap="square" rtlCol="0">
            <a:spAutoFit/>
          </a:bodyPr>
          <a:lstStyle/>
          <a:p>
            <a:pPr marR="0" lvl="0" algn="just" defTabSz="914400" rtl="0" eaLnBrk="1" fontAlgn="auto" latinLnBrk="0" hangingPunct="1">
              <a:lnSpc>
                <a:spcPct val="150000"/>
              </a:lnSpc>
              <a:spcBef>
                <a:spcPts val="0"/>
              </a:spcBef>
              <a:spcAft>
                <a:spcPts val="0"/>
              </a:spcAft>
              <a:buClrTx/>
              <a:buSzTx/>
              <a:tabLst/>
              <a:defRPr/>
            </a:pPr>
            <a:r>
              <a:rPr lang="zh-CN" altLang="en-US" sz="2800" b="1" dirty="0">
                <a:solidFill>
                  <a:srgbClr val="000000"/>
                </a:solidFill>
                <a:latin typeface="Arial"/>
                <a:ea typeface="微软雅黑"/>
              </a:rPr>
              <a:t>边际效应</a:t>
            </a:r>
            <a:endParaRPr lang="en-US" altLang="zh-CN" sz="2800" b="1" dirty="0">
              <a:solidFill>
                <a:srgbClr val="000000"/>
              </a:solidFill>
              <a:latin typeface="Arial"/>
              <a:ea typeface="微软雅黑"/>
            </a:endParaRPr>
          </a:p>
        </p:txBody>
      </p:sp>
      <p:pic>
        <p:nvPicPr>
          <p:cNvPr id="7" name="图片 6">
            <a:extLst>
              <a:ext uri="{FF2B5EF4-FFF2-40B4-BE49-F238E27FC236}">
                <a16:creationId xmlns:a16="http://schemas.microsoft.com/office/drawing/2014/main" id="{7FDF4327-AD37-D1C6-99FF-9C5C66A2A72E}"/>
              </a:ext>
            </a:extLst>
          </p:cNvPr>
          <p:cNvPicPr>
            <a:picLocks noChangeAspect="1"/>
          </p:cNvPicPr>
          <p:nvPr/>
        </p:nvPicPr>
        <p:blipFill>
          <a:blip r:embed="rId4"/>
          <a:stretch>
            <a:fillRect/>
          </a:stretch>
        </p:blipFill>
        <p:spPr>
          <a:xfrm>
            <a:off x="669924" y="2039467"/>
            <a:ext cx="10850562" cy="3052302"/>
          </a:xfrm>
          <a:prstGeom prst="rect">
            <a:avLst/>
          </a:prstGeom>
        </p:spPr>
      </p:pic>
    </p:spTree>
    <p:extLst>
      <p:ext uri="{BB962C8B-B14F-4D97-AF65-F5344CB8AC3E}">
        <p14:creationId xmlns:p14="http://schemas.microsoft.com/office/powerpoint/2010/main" val="274104033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600" dirty="0"/>
              <a:t>常量</a:t>
            </a:r>
          </a:p>
        </p:txBody>
      </p:sp>
      <p:pic>
        <p:nvPicPr>
          <p:cNvPr id="5" name="Picture 2">
            <a:extLst>
              <a:ext uri="{FF2B5EF4-FFF2-40B4-BE49-F238E27FC236}">
                <a16:creationId xmlns:a16="http://schemas.microsoft.com/office/drawing/2014/main" id="{150EE95A-2D86-44C4-BEA6-B5BB50DD3D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5748" y="24493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BE2597F8-B16B-D409-26DE-65DCFF3587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38098" y="174460"/>
            <a:ext cx="699978" cy="699978"/>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a:extLst>
              <a:ext uri="{FF2B5EF4-FFF2-40B4-BE49-F238E27FC236}">
                <a16:creationId xmlns:a16="http://schemas.microsoft.com/office/drawing/2014/main" id="{05D44660-D77A-3E2E-B701-CCF8371022BD}"/>
              </a:ext>
            </a:extLst>
          </p:cNvPr>
          <p:cNvSpPr txBox="1"/>
          <p:nvPr/>
        </p:nvSpPr>
        <p:spPr>
          <a:xfrm>
            <a:off x="669925" y="1203159"/>
            <a:ext cx="10850562" cy="661848"/>
          </a:xfrm>
          <a:prstGeom prst="rect">
            <a:avLst/>
          </a:prstGeom>
          <a:noFill/>
        </p:spPr>
        <p:txBody>
          <a:bodyPr wrap="square" rtlCol="0">
            <a:spAutoFit/>
          </a:bodyPr>
          <a:lstStyle/>
          <a:p>
            <a:pPr marR="0" lvl="0" algn="just" defTabSz="914400" rtl="0" eaLnBrk="1" fontAlgn="auto" latinLnBrk="0" hangingPunct="1">
              <a:lnSpc>
                <a:spcPct val="150000"/>
              </a:lnSpc>
              <a:spcBef>
                <a:spcPts val="0"/>
              </a:spcBef>
              <a:spcAft>
                <a:spcPts val="0"/>
              </a:spcAft>
              <a:buClrTx/>
              <a:buSzTx/>
              <a:tabLst/>
              <a:defRPr/>
            </a:pPr>
            <a:r>
              <a:rPr lang="zh-CN" altLang="en-US" sz="2800" b="1" dirty="0">
                <a:solidFill>
                  <a:srgbClr val="000000"/>
                </a:solidFill>
                <a:latin typeface="Arial"/>
                <a:ea typeface="微软雅黑"/>
              </a:rPr>
              <a:t>类中的常量</a:t>
            </a:r>
            <a:endParaRPr lang="en-US" altLang="zh-CN" sz="2800" b="1" dirty="0">
              <a:solidFill>
                <a:srgbClr val="000000"/>
              </a:solidFill>
              <a:latin typeface="Arial"/>
              <a:ea typeface="微软雅黑"/>
            </a:endParaRPr>
          </a:p>
        </p:txBody>
      </p:sp>
      <p:pic>
        <p:nvPicPr>
          <p:cNvPr id="3" name="图片 2">
            <a:extLst>
              <a:ext uri="{FF2B5EF4-FFF2-40B4-BE49-F238E27FC236}">
                <a16:creationId xmlns:a16="http://schemas.microsoft.com/office/drawing/2014/main" id="{9B1BBFE9-FC5D-EBF8-5108-D0A88B689969}"/>
              </a:ext>
            </a:extLst>
          </p:cNvPr>
          <p:cNvPicPr>
            <a:picLocks noChangeAspect="1"/>
          </p:cNvPicPr>
          <p:nvPr/>
        </p:nvPicPr>
        <p:blipFill>
          <a:blip r:embed="rId4"/>
          <a:stretch>
            <a:fillRect/>
          </a:stretch>
        </p:blipFill>
        <p:spPr>
          <a:xfrm>
            <a:off x="669924" y="2039466"/>
            <a:ext cx="10850562" cy="2183761"/>
          </a:xfrm>
          <a:prstGeom prst="rect">
            <a:avLst/>
          </a:prstGeom>
        </p:spPr>
      </p:pic>
    </p:spTree>
    <p:extLst>
      <p:ext uri="{BB962C8B-B14F-4D97-AF65-F5344CB8AC3E}">
        <p14:creationId xmlns:p14="http://schemas.microsoft.com/office/powerpoint/2010/main" val="384570136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9924" y="0"/>
            <a:ext cx="10850563" cy="1028699"/>
          </a:xfrm>
        </p:spPr>
        <p:txBody>
          <a:bodyPr>
            <a:normAutofit/>
          </a:bodyPr>
          <a:lstStyle/>
          <a:p>
            <a:r>
              <a:rPr lang="zh-CN" altLang="en-US" sz="3600" dirty="0"/>
              <a:t>常量</a:t>
            </a:r>
          </a:p>
        </p:txBody>
      </p:sp>
      <p:pic>
        <p:nvPicPr>
          <p:cNvPr id="5" name="Picture 2">
            <a:extLst>
              <a:ext uri="{FF2B5EF4-FFF2-40B4-BE49-F238E27FC236}">
                <a16:creationId xmlns:a16="http://schemas.microsoft.com/office/drawing/2014/main" id="{150EE95A-2D86-44C4-BEA6-B5BB50DD3D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5748" y="24493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BE2597F8-B16B-D409-26DE-65DCFF3587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38098" y="174460"/>
            <a:ext cx="699978" cy="699978"/>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a:extLst>
              <a:ext uri="{FF2B5EF4-FFF2-40B4-BE49-F238E27FC236}">
                <a16:creationId xmlns:a16="http://schemas.microsoft.com/office/drawing/2014/main" id="{05D44660-D77A-3E2E-B701-CCF8371022BD}"/>
              </a:ext>
            </a:extLst>
          </p:cNvPr>
          <p:cNvSpPr txBox="1"/>
          <p:nvPr/>
        </p:nvSpPr>
        <p:spPr>
          <a:xfrm>
            <a:off x="669925" y="1203159"/>
            <a:ext cx="10850562" cy="661848"/>
          </a:xfrm>
          <a:prstGeom prst="rect">
            <a:avLst/>
          </a:prstGeom>
          <a:noFill/>
        </p:spPr>
        <p:txBody>
          <a:bodyPr wrap="square" rtlCol="0">
            <a:spAutoFit/>
          </a:bodyPr>
          <a:lstStyle/>
          <a:p>
            <a:pPr marR="0" lvl="0" algn="just" defTabSz="914400" rtl="0" eaLnBrk="1" fontAlgn="auto" latinLnBrk="0" hangingPunct="1">
              <a:lnSpc>
                <a:spcPct val="150000"/>
              </a:lnSpc>
              <a:spcBef>
                <a:spcPts val="0"/>
              </a:spcBef>
              <a:spcAft>
                <a:spcPts val="0"/>
              </a:spcAft>
              <a:buClrTx/>
              <a:buSzTx/>
              <a:tabLst/>
              <a:defRPr/>
            </a:pPr>
            <a:r>
              <a:rPr lang="zh-CN" altLang="en-US" sz="2800" b="1" dirty="0">
                <a:solidFill>
                  <a:srgbClr val="000000"/>
                </a:solidFill>
                <a:latin typeface="Arial"/>
                <a:ea typeface="微软雅黑"/>
              </a:rPr>
              <a:t>类中的常量</a:t>
            </a:r>
            <a:endParaRPr lang="en-US" altLang="zh-CN" sz="2800" b="1" dirty="0">
              <a:solidFill>
                <a:srgbClr val="000000"/>
              </a:solidFill>
              <a:latin typeface="Arial"/>
              <a:ea typeface="微软雅黑"/>
            </a:endParaRPr>
          </a:p>
        </p:txBody>
      </p:sp>
      <p:pic>
        <p:nvPicPr>
          <p:cNvPr id="8" name="图片 7">
            <a:extLst>
              <a:ext uri="{FF2B5EF4-FFF2-40B4-BE49-F238E27FC236}">
                <a16:creationId xmlns:a16="http://schemas.microsoft.com/office/drawing/2014/main" id="{DBA9D570-A1E6-5EDE-E10A-632DDC6FC25A}"/>
              </a:ext>
            </a:extLst>
          </p:cNvPr>
          <p:cNvPicPr>
            <a:picLocks noChangeAspect="1"/>
          </p:cNvPicPr>
          <p:nvPr/>
        </p:nvPicPr>
        <p:blipFill>
          <a:blip r:embed="rId4"/>
          <a:stretch>
            <a:fillRect/>
          </a:stretch>
        </p:blipFill>
        <p:spPr>
          <a:xfrm>
            <a:off x="669924" y="2039466"/>
            <a:ext cx="7833352" cy="3880071"/>
          </a:xfrm>
          <a:prstGeom prst="rect">
            <a:avLst/>
          </a:prstGeom>
        </p:spPr>
      </p:pic>
      <p:pic>
        <p:nvPicPr>
          <p:cNvPr id="7" name="图片 6">
            <a:extLst>
              <a:ext uri="{FF2B5EF4-FFF2-40B4-BE49-F238E27FC236}">
                <a16:creationId xmlns:a16="http://schemas.microsoft.com/office/drawing/2014/main" id="{0D6B25E7-8369-7D1F-4FA1-E90CF863A2DA}"/>
              </a:ext>
            </a:extLst>
          </p:cNvPr>
          <p:cNvPicPr>
            <a:picLocks noChangeAspect="1"/>
          </p:cNvPicPr>
          <p:nvPr/>
        </p:nvPicPr>
        <p:blipFill>
          <a:blip r:embed="rId5"/>
          <a:stretch>
            <a:fillRect/>
          </a:stretch>
        </p:blipFill>
        <p:spPr>
          <a:xfrm>
            <a:off x="5608871" y="2039467"/>
            <a:ext cx="5911616" cy="1151614"/>
          </a:xfrm>
          <a:prstGeom prst="rect">
            <a:avLst/>
          </a:prstGeom>
        </p:spPr>
      </p:pic>
      <p:sp>
        <p:nvSpPr>
          <p:cNvPr id="9" name="文本框 8">
            <a:extLst>
              <a:ext uri="{FF2B5EF4-FFF2-40B4-BE49-F238E27FC236}">
                <a16:creationId xmlns:a16="http://schemas.microsoft.com/office/drawing/2014/main" id="{BD380661-F98C-A5C1-18D5-82AB200B215D}"/>
              </a:ext>
            </a:extLst>
          </p:cNvPr>
          <p:cNvSpPr txBox="1"/>
          <p:nvPr/>
        </p:nvSpPr>
        <p:spPr>
          <a:xfrm>
            <a:off x="8503276" y="3521242"/>
            <a:ext cx="3017212" cy="2796407"/>
          </a:xfrm>
          <a:prstGeom prst="rect">
            <a:avLst/>
          </a:prstGeom>
          <a:noFill/>
        </p:spPr>
        <p:txBody>
          <a:bodyPr wrap="square" rtlCol="0">
            <a:spAutoFit/>
          </a:bodyPr>
          <a:lstStyle/>
          <a:p>
            <a:pPr marR="0" lvl="0" algn="just" defTabSz="914400" rtl="0" eaLnBrk="1" fontAlgn="auto" latinLnBrk="0" hangingPunct="1">
              <a:lnSpc>
                <a:spcPct val="150000"/>
              </a:lnSpc>
              <a:spcBef>
                <a:spcPts val="0"/>
              </a:spcBef>
              <a:spcAft>
                <a:spcPts val="0"/>
              </a:spcAft>
              <a:buClrTx/>
              <a:buSzTx/>
              <a:tabLst/>
              <a:defRPr/>
            </a:pPr>
            <a:r>
              <a:rPr lang="zh-CN" altLang="en-US" sz="2400" dirty="0">
                <a:solidFill>
                  <a:srgbClr val="000000"/>
                </a:solidFill>
                <a:latin typeface="Arial"/>
                <a:ea typeface="微软雅黑"/>
              </a:rPr>
              <a:t>不能在类声明中初始化 </a:t>
            </a:r>
            <a:r>
              <a:rPr lang="en-US" altLang="zh-CN" sz="2400" dirty="0">
                <a:solidFill>
                  <a:srgbClr val="000000"/>
                </a:solidFill>
                <a:latin typeface="Arial"/>
                <a:ea typeface="微软雅黑"/>
              </a:rPr>
              <a:t>const </a:t>
            </a:r>
            <a:r>
              <a:rPr lang="zh-CN" altLang="en-US" sz="2400" dirty="0">
                <a:solidFill>
                  <a:srgbClr val="000000"/>
                </a:solidFill>
                <a:latin typeface="Arial"/>
                <a:ea typeface="微软雅黑"/>
              </a:rPr>
              <a:t>数据成员。因为类的对象未被创建时，编译器不知道</a:t>
            </a:r>
            <a:r>
              <a:rPr lang="en-US" altLang="zh-CN" sz="2400" dirty="0">
                <a:solidFill>
                  <a:srgbClr val="000000"/>
                </a:solidFill>
                <a:latin typeface="Arial"/>
                <a:ea typeface="微软雅黑"/>
              </a:rPr>
              <a:t>SIZE </a:t>
            </a:r>
            <a:r>
              <a:rPr lang="zh-CN" altLang="en-US" sz="2400" dirty="0">
                <a:solidFill>
                  <a:srgbClr val="000000"/>
                </a:solidFill>
                <a:latin typeface="Arial"/>
                <a:ea typeface="微软雅黑"/>
              </a:rPr>
              <a:t>的值是什么。</a:t>
            </a:r>
            <a:endParaRPr lang="en-US" altLang="zh-CN" sz="2400" dirty="0">
              <a:solidFill>
                <a:srgbClr val="000000"/>
              </a:solidFill>
              <a:latin typeface="Arial"/>
              <a:ea typeface="微软雅黑"/>
            </a:endParaRPr>
          </a:p>
        </p:txBody>
      </p:sp>
    </p:spTree>
    <p:extLst>
      <p:ext uri="{BB962C8B-B14F-4D97-AF65-F5344CB8AC3E}">
        <p14:creationId xmlns:p14="http://schemas.microsoft.com/office/powerpoint/2010/main" val="59740287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9924" y="0"/>
            <a:ext cx="10850563" cy="1028699"/>
          </a:xfrm>
        </p:spPr>
        <p:txBody>
          <a:bodyPr>
            <a:normAutofit/>
          </a:bodyPr>
          <a:lstStyle/>
          <a:p>
            <a:r>
              <a:rPr lang="zh-CN" altLang="en-US" sz="3600" dirty="0"/>
              <a:t>常量</a:t>
            </a:r>
          </a:p>
        </p:txBody>
      </p:sp>
      <p:pic>
        <p:nvPicPr>
          <p:cNvPr id="5" name="Picture 2">
            <a:extLst>
              <a:ext uri="{FF2B5EF4-FFF2-40B4-BE49-F238E27FC236}">
                <a16:creationId xmlns:a16="http://schemas.microsoft.com/office/drawing/2014/main" id="{150EE95A-2D86-44C4-BEA6-B5BB50DD3D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5748" y="24493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BE2597F8-B16B-D409-26DE-65DCFF3587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38098" y="174460"/>
            <a:ext cx="699978" cy="699978"/>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a:extLst>
              <a:ext uri="{FF2B5EF4-FFF2-40B4-BE49-F238E27FC236}">
                <a16:creationId xmlns:a16="http://schemas.microsoft.com/office/drawing/2014/main" id="{05D44660-D77A-3E2E-B701-CCF8371022BD}"/>
              </a:ext>
            </a:extLst>
          </p:cNvPr>
          <p:cNvSpPr txBox="1"/>
          <p:nvPr/>
        </p:nvSpPr>
        <p:spPr>
          <a:xfrm>
            <a:off x="669925" y="1203159"/>
            <a:ext cx="5057107" cy="5186163"/>
          </a:xfrm>
          <a:prstGeom prst="rect">
            <a:avLst/>
          </a:prstGeom>
          <a:noFill/>
        </p:spPr>
        <p:txBody>
          <a:bodyPr wrap="square" rtlCol="0">
            <a:spAutoFit/>
          </a:bodyPr>
          <a:lstStyle/>
          <a:p>
            <a:pPr marR="0" lvl="0" algn="just" defTabSz="914400" rtl="0" eaLnBrk="1" fontAlgn="auto" latinLnBrk="0" hangingPunct="1">
              <a:lnSpc>
                <a:spcPct val="150000"/>
              </a:lnSpc>
              <a:spcBef>
                <a:spcPts val="0"/>
              </a:spcBef>
              <a:spcAft>
                <a:spcPts val="0"/>
              </a:spcAft>
              <a:buClrTx/>
              <a:buSzTx/>
              <a:tabLst/>
              <a:defRPr/>
            </a:pPr>
            <a:r>
              <a:rPr lang="zh-CN" altLang="en-US" sz="2800" b="1" dirty="0">
                <a:solidFill>
                  <a:srgbClr val="000000"/>
                </a:solidFill>
                <a:latin typeface="Arial"/>
                <a:ea typeface="微软雅黑"/>
              </a:rPr>
              <a:t>类中的常量</a:t>
            </a:r>
            <a:endParaRPr lang="en-US" altLang="zh-CN" sz="2800" b="1" dirty="0">
              <a:solidFill>
                <a:srgbClr val="000000"/>
              </a:solidFill>
              <a:latin typeface="Arial"/>
              <a:ea typeface="微软雅黑"/>
            </a:endParaRPr>
          </a:p>
          <a:p>
            <a:pPr marR="0" lvl="0" algn="just" defTabSz="914400" rtl="0" eaLnBrk="1" fontAlgn="auto" latinLnBrk="0" hangingPunct="1">
              <a:lnSpc>
                <a:spcPct val="150000"/>
              </a:lnSpc>
              <a:spcBef>
                <a:spcPts val="0"/>
              </a:spcBef>
              <a:spcAft>
                <a:spcPts val="0"/>
              </a:spcAft>
              <a:buClrTx/>
              <a:buSzTx/>
              <a:tabLst/>
              <a:defRPr/>
            </a:pPr>
            <a:r>
              <a:rPr lang="en-US" altLang="zh-CN" sz="2800" dirty="0">
                <a:solidFill>
                  <a:srgbClr val="000000"/>
                </a:solidFill>
                <a:latin typeface="Arial"/>
                <a:ea typeface="微软雅黑"/>
              </a:rPr>
              <a:t>const </a:t>
            </a:r>
            <a:r>
              <a:rPr lang="zh-CN" altLang="en-US" sz="2800" dirty="0">
                <a:solidFill>
                  <a:srgbClr val="000000"/>
                </a:solidFill>
                <a:latin typeface="Arial"/>
                <a:ea typeface="微软雅黑"/>
              </a:rPr>
              <a:t>数据成员的初始化只能在类构造函数的初始化表中进行，因为 </a:t>
            </a:r>
            <a:r>
              <a:rPr lang="en-US" altLang="zh-CN" sz="2800" dirty="0">
                <a:solidFill>
                  <a:srgbClr val="000000"/>
                </a:solidFill>
                <a:latin typeface="Arial"/>
                <a:ea typeface="微软雅黑"/>
              </a:rPr>
              <a:t>const </a:t>
            </a:r>
            <a:r>
              <a:rPr lang="zh-CN" altLang="en-US" sz="2800" dirty="0">
                <a:solidFill>
                  <a:srgbClr val="000000"/>
                </a:solidFill>
                <a:latin typeface="Arial"/>
                <a:ea typeface="微软雅黑"/>
              </a:rPr>
              <a:t>数据成员被设计成</a:t>
            </a:r>
            <a:r>
              <a:rPr lang="zh-CN" altLang="en-US" sz="2800" b="1" dirty="0">
                <a:solidFill>
                  <a:srgbClr val="000000"/>
                </a:solidFill>
                <a:latin typeface="Arial"/>
                <a:ea typeface="微软雅黑"/>
              </a:rPr>
              <a:t>一旦初始化就不可更改。</a:t>
            </a:r>
            <a:r>
              <a:rPr lang="zh-CN" altLang="en-US" sz="2800" dirty="0">
                <a:solidFill>
                  <a:srgbClr val="000000"/>
                </a:solidFill>
                <a:latin typeface="Arial"/>
                <a:ea typeface="微软雅黑"/>
              </a:rPr>
              <a:t>将其初始化值放在构造函数的初始化列表中可以确保在对象创建后，数据成员的值无法被修改。</a:t>
            </a:r>
            <a:endParaRPr lang="en-US" altLang="zh-CN" sz="2800" dirty="0">
              <a:solidFill>
                <a:srgbClr val="000000"/>
              </a:solidFill>
              <a:latin typeface="Arial"/>
              <a:ea typeface="微软雅黑"/>
            </a:endParaRPr>
          </a:p>
        </p:txBody>
      </p:sp>
      <p:pic>
        <p:nvPicPr>
          <p:cNvPr id="3" name="图片 2">
            <a:extLst>
              <a:ext uri="{FF2B5EF4-FFF2-40B4-BE49-F238E27FC236}">
                <a16:creationId xmlns:a16="http://schemas.microsoft.com/office/drawing/2014/main" id="{737BA15F-B41B-D985-7B4E-F33D536BF24F}"/>
              </a:ext>
            </a:extLst>
          </p:cNvPr>
          <p:cNvPicPr>
            <a:picLocks noChangeAspect="1"/>
          </p:cNvPicPr>
          <p:nvPr/>
        </p:nvPicPr>
        <p:blipFill>
          <a:blip r:embed="rId4"/>
          <a:stretch>
            <a:fillRect/>
          </a:stretch>
        </p:blipFill>
        <p:spPr>
          <a:xfrm>
            <a:off x="5903736" y="1736228"/>
            <a:ext cx="6096000" cy="4653094"/>
          </a:xfrm>
          <a:prstGeom prst="rect">
            <a:avLst/>
          </a:prstGeom>
        </p:spPr>
      </p:pic>
    </p:spTree>
    <p:extLst>
      <p:ext uri="{BB962C8B-B14F-4D97-AF65-F5344CB8AC3E}">
        <p14:creationId xmlns:p14="http://schemas.microsoft.com/office/powerpoint/2010/main" val="173901439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9924" y="0"/>
            <a:ext cx="10850563" cy="1028699"/>
          </a:xfrm>
        </p:spPr>
        <p:txBody>
          <a:bodyPr>
            <a:normAutofit/>
          </a:bodyPr>
          <a:lstStyle/>
          <a:p>
            <a:r>
              <a:rPr lang="zh-CN" altLang="en-US" sz="3600" dirty="0"/>
              <a:t>常量</a:t>
            </a:r>
          </a:p>
        </p:txBody>
      </p:sp>
      <p:pic>
        <p:nvPicPr>
          <p:cNvPr id="5" name="Picture 2">
            <a:extLst>
              <a:ext uri="{FF2B5EF4-FFF2-40B4-BE49-F238E27FC236}">
                <a16:creationId xmlns:a16="http://schemas.microsoft.com/office/drawing/2014/main" id="{150EE95A-2D86-44C4-BEA6-B5BB50DD3D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5748" y="24493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BE2597F8-B16B-D409-26DE-65DCFF3587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38098" y="174460"/>
            <a:ext cx="699978" cy="699978"/>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a:extLst>
              <a:ext uri="{FF2B5EF4-FFF2-40B4-BE49-F238E27FC236}">
                <a16:creationId xmlns:a16="http://schemas.microsoft.com/office/drawing/2014/main" id="{05D44660-D77A-3E2E-B701-CCF8371022BD}"/>
              </a:ext>
            </a:extLst>
          </p:cNvPr>
          <p:cNvSpPr txBox="1"/>
          <p:nvPr/>
        </p:nvSpPr>
        <p:spPr>
          <a:xfrm>
            <a:off x="669925" y="1203159"/>
            <a:ext cx="10850562" cy="3247171"/>
          </a:xfrm>
          <a:prstGeom prst="rect">
            <a:avLst/>
          </a:prstGeom>
          <a:noFill/>
        </p:spPr>
        <p:txBody>
          <a:bodyPr wrap="square" rtlCol="0">
            <a:spAutoFit/>
          </a:bodyPr>
          <a:lstStyle/>
          <a:p>
            <a:pPr marR="0" lvl="0" algn="just" defTabSz="914400" rtl="0" eaLnBrk="1" fontAlgn="auto" latinLnBrk="0" hangingPunct="1">
              <a:lnSpc>
                <a:spcPct val="150000"/>
              </a:lnSpc>
              <a:spcBef>
                <a:spcPts val="0"/>
              </a:spcBef>
              <a:spcAft>
                <a:spcPts val="0"/>
              </a:spcAft>
              <a:buClrTx/>
              <a:buSzTx/>
              <a:tabLst/>
              <a:defRPr/>
            </a:pPr>
            <a:r>
              <a:rPr lang="zh-CN" altLang="en-US" sz="2800" b="1" dirty="0">
                <a:solidFill>
                  <a:srgbClr val="000000"/>
                </a:solidFill>
                <a:latin typeface="Arial"/>
                <a:ea typeface="微软雅黑"/>
              </a:rPr>
              <a:t>类中的常量</a:t>
            </a:r>
            <a:endParaRPr lang="en-US" altLang="zh-CN" sz="2800" b="1" dirty="0">
              <a:solidFill>
                <a:srgbClr val="000000"/>
              </a:solidFill>
              <a:latin typeface="Arial"/>
              <a:ea typeface="微软雅黑"/>
            </a:endParaRPr>
          </a:p>
          <a:p>
            <a:pPr marR="0" lvl="0" algn="just" defTabSz="914400" rtl="0" eaLnBrk="1" fontAlgn="auto" latinLnBrk="0" hangingPunct="1">
              <a:lnSpc>
                <a:spcPct val="150000"/>
              </a:lnSpc>
              <a:spcBef>
                <a:spcPts val="0"/>
              </a:spcBef>
              <a:spcAft>
                <a:spcPts val="0"/>
              </a:spcAft>
              <a:buClrTx/>
              <a:buSzTx/>
              <a:tabLst/>
              <a:defRPr/>
            </a:pPr>
            <a:r>
              <a:rPr lang="zh-CN" altLang="en-US" sz="2800" dirty="0">
                <a:solidFill>
                  <a:srgbClr val="000000"/>
                </a:solidFill>
                <a:latin typeface="Arial"/>
                <a:ea typeface="微软雅黑"/>
              </a:rPr>
              <a:t>怎样才能建立在整个类中都恒定的常量？应该用类中的</a:t>
            </a:r>
            <a:r>
              <a:rPr lang="zh-CN" altLang="en-US" sz="2800" b="1" dirty="0">
                <a:solidFill>
                  <a:srgbClr val="000000"/>
                </a:solidFill>
                <a:latin typeface="Arial"/>
                <a:ea typeface="微软雅黑"/>
              </a:rPr>
              <a:t>枚举常量</a:t>
            </a:r>
            <a:r>
              <a:rPr lang="zh-CN" altLang="en-US" sz="2800" dirty="0">
                <a:solidFill>
                  <a:srgbClr val="000000"/>
                </a:solidFill>
                <a:latin typeface="Arial"/>
                <a:ea typeface="微软雅黑"/>
              </a:rPr>
              <a:t>来实现。枚举常量不会占用对象的存储空间，它们在编译时被全部求值。枚举常量的缺点是：它的隐含数据类型是整数，其最大值有限，且不能表示浮点数。</a:t>
            </a:r>
            <a:endParaRPr lang="en-US" altLang="zh-CN" sz="2800" dirty="0">
              <a:solidFill>
                <a:srgbClr val="000000"/>
              </a:solidFill>
              <a:latin typeface="Arial"/>
              <a:ea typeface="微软雅黑"/>
            </a:endParaRPr>
          </a:p>
        </p:txBody>
      </p:sp>
      <p:pic>
        <p:nvPicPr>
          <p:cNvPr id="7" name="图片 6">
            <a:extLst>
              <a:ext uri="{FF2B5EF4-FFF2-40B4-BE49-F238E27FC236}">
                <a16:creationId xmlns:a16="http://schemas.microsoft.com/office/drawing/2014/main" id="{14D52540-1D51-81FD-C99D-46C6B00CFB06}"/>
              </a:ext>
            </a:extLst>
          </p:cNvPr>
          <p:cNvPicPr>
            <a:picLocks noChangeAspect="1"/>
          </p:cNvPicPr>
          <p:nvPr/>
        </p:nvPicPr>
        <p:blipFill>
          <a:blip r:embed="rId4"/>
          <a:stretch>
            <a:fillRect/>
          </a:stretch>
        </p:blipFill>
        <p:spPr>
          <a:xfrm>
            <a:off x="4235116" y="3928250"/>
            <a:ext cx="7285371" cy="2684819"/>
          </a:xfrm>
          <a:prstGeom prst="rect">
            <a:avLst/>
          </a:prstGeom>
        </p:spPr>
      </p:pic>
    </p:spTree>
    <p:extLst>
      <p:ext uri="{BB962C8B-B14F-4D97-AF65-F5344CB8AC3E}">
        <p14:creationId xmlns:p14="http://schemas.microsoft.com/office/powerpoint/2010/main" val="91145782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9924" y="0"/>
            <a:ext cx="10850563" cy="1028699"/>
          </a:xfrm>
        </p:spPr>
        <p:txBody>
          <a:bodyPr>
            <a:normAutofit/>
          </a:bodyPr>
          <a:lstStyle/>
          <a:p>
            <a:r>
              <a:rPr lang="zh-CN" altLang="en-US" sz="3600" dirty="0"/>
              <a:t>函数设计</a:t>
            </a:r>
          </a:p>
        </p:txBody>
      </p:sp>
      <p:pic>
        <p:nvPicPr>
          <p:cNvPr id="5" name="Picture 2">
            <a:extLst>
              <a:ext uri="{FF2B5EF4-FFF2-40B4-BE49-F238E27FC236}">
                <a16:creationId xmlns:a16="http://schemas.microsoft.com/office/drawing/2014/main" id="{150EE95A-2D86-44C4-BEA6-B5BB50DD3D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5748" y="24493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BE2597F8-B16B-D409-26DE-65DCFF3587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38098" y="174460"/>
            <a:ext cx="699978" cy="699978"/>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a:extLst>
              <a:ext uri="{FF2B5EF4-FFF2-40B4-BE49-F238E27FC236}">
                <a16:creationId xmlns:a16="http://schemas.microsoft.com/office/drawing/2014/main" id="{05D44660-D77A-3E2E-B701-CCF8371022BD}"/>
              </a:ext>
            </a:extLst>
          </p:cNvPr>
          <p:cNvSpPr txBox="1"/>
          <p:nvPr/>
        </p:nvSpPr>
        <p:spPr>
          <a:xfrm>
            <a:off x="669925" y="1203159"/>
            <a:ext cx="10850562" cy="1954509"/>
          </a:xfrm>
          <a:prstGeom prst="rect">
            <a:avLst/>
          </a:prstGeom>
          <a:noFill/>
        </p:spPr>
        <p:txBody>
          <a:bodyPr wrap="square" rtlCol="0">
            <a:spAutoFit/>
          </a:bodyPr>
          <a:lstStyle/>
          <a:p>
            <a:pPr marR="0" lvl="0" algn="just" defTabSz="914400" rtl="0" eaLnBrk="1" fontAlgn="auto" latinLnBrk="0" hangingPunct="1">
              <a:lnSpc>
                <a:spcPct val="150000"/>
              </a:lnSpc>
              <a:spcBef>
                <a:spcPts val="0"/>
              </a:spcBef>
              <a:spcAft>
                <a:spcPts val="0"/>
              </a:spcAft>
              <a:buClrTx/>
              <a:buSzTx/>
              <a:tabLst/>
              <a:defRPr/>
            </a:pPr>
            <a:r>
              <a:rPr lang="zh-CN" altLang="en-US" sz="2800" b="1" dirty="0">
                <a:solidFill>
                  <a:srgbClr val="000000"/>
                </a:solidFill>
                <a:latin typeface="Arial"/>
                <a:ea typeface="微软雅黑"/>
              </a:rPr>
              <a:t>参数的规则</a:t>
            </a:r>
            <a:endParaRPr lang="en-US" altLang="zh-CN" sz="2800" b="1" dirty="0">
              <a:solidFill>
                <a:srgbClr val="000000"/>
              </a:solidFill>
              <a:latin typeface="Arial"/>
              <a:ea typeface="微软雅黑"/>
            </a:endParaRPr>
          </a:p>
          <a:p>
            <a:pPr marR="0" lvl="0" algn="just" defTabSz="914400" rtl="0" eaLnBrk="1" fontAlgn="auto" latinLnBrk="0" hangingPunct="1">
              <a:lnSpc>
                <a:spcPct val="150000"/>
              </a:lnSpc>
              <a:spcBef>
                <a:spcPts val="0"/>
              </a:spcBef>
              <a:spcAft>
                <a:spcPts val="0"/>
              </a:spcAft>
              <a:buClrTx/>
              <a:buSzTx/>
              <a:tabLst/>
              <a:defRPr/>
            </a:pPr>
            <a:r>
              <a:rPr lang="en-US" altLang="zh-CN" sz="2800" dirty="0">
                <a:solidFill>
                  <a:srgbClr val="000000"/>
                </a:solidFill>
                <a:latin typeface="Arial"/>
                <a:ea typeface="微软雅黑"/>
              </a:rPr>
              <a:t>1.</a:t>
            </a:r>
            <a:r>
              <a:rPr lang="zh-CN" altLang="en-US" sz="2800" dirty="0">
                <a:solidFill>
                  <a:srgbClr val="000000"/>
                </a:solidFill>
                <a:latin typeface="Arial"/>
                <a:ea typeface="微软雅黑"/>
              </a:rPr>
              <a:t>参数的书写要完整，不要贪图省事只写参数的类型而省略参数名字。</a:t>
            </a:r>
          </a:p>
          <a:p>
            <a:pPr marR="0" lvl="0" algn="just" defTabSz="914400" rtl="0" eaLnBrk="1" fontAlgn="auto" latinLnBrk="0" hangingPunct="1">
              <a:lnSpc>
                <a:spcPct val="150000"/>
              </a:lnSpc>
              <a:spcBef>
                <a:spcPts val="0"/>
              </a:spcBef>
              <a:spcAft>
                <a:spcPts val="0"/>
              </a:spcAft>
              <a:buClrTx/>
              <a:buSzTx/>
              <a:tabLst/>
              <a:defRPr/>
            </a:pPr>
            <a:r>
              <a:rPr lang="zh-CN" altLang="en-US" sz="2800" dirty="0">
                <a:solidFill>
                  <a:srgbClr val="000000"/>
                </a:solidFill>
                <a:latin typeface="Arial"/>
                <a:ea typeface="微软雅黑"/>
              </a:rPr>
              <a:t>如果函数没有参数，则用 </a:t>
            </a:r>
            <a:r>
              <a:rPr lang="en-US" altLang="zh-CN" sz="2800" dirty="0">
                <a:solidFill>
                  <a:srgbClr val="000000"/>
                </a:solidFill>
                <a:latin typeface="Arial"/>
                <a:ea typeface="微软雅黑"/>
              </a:rPr>
              <a:t>void </a:t>
            </a:r>
            <a:r>
              <a:rPr lang="zh-CN" altLang="en-US" sz="2800" dirty="0">
                <a:solidFill>
                  <a:srgbClr val="000000"/>
                </a:solidFill>
                <a:latin typeface="Arial"/>
                <a:ea typeface="微软雅黑"/>
              </a:rPr>
              <a:t>填充。</a:t>
            </a:r>
            <a:endParaRPr lang="en-US" altLang="zh-CN" sz="2800" dirty="0">
              <a:solidFill>
                <a:srgbClr val="000000"/>
              </a:solidFill>
              <a:latin typeface="Arial"/>
              <a:ea typeface="微软雅黑"/>
            </a:endParaRPr>
          </a:p>
        </p:txBody>
      </p:sp>
      <p:pic>
        <p:nvPicPr>
          <p:cNvPr id="3" name="图片 2">
            <a:extLst>
              <a:ext uri="{FF2B5EF4-FFF2-40B4-BE49-F238E27FC236}">
                <a16:creationId xmlns:a16="http://schemas.microsoft.com/office/drawing/2014/main" id="{000C3888-1E70-CBA0-4814-312A26E1E08E}"/>
              </a:ext>
            </a:extLst>
          </p:cNvPr>
          <p:cNvPicPr>
            <a:picLocks noChangeAspect="1"/>
          </p:cNvPicPr>
          <p:nvPr/>
        </p:nvPicPr>
        <p:blipFill>
          <a:blip r:embed="rId4"/>
          <a:stretch>
            <a:fillRect/>
          </a:stretch>
        </p:blipFill>
        <p:spPr>
          <a:xfrm>
            <a:off x="669924" y="3332128"/>
            <a:ext cx="9568152" cy="2166245"/>
          </a:xfrm>
          <a:prstGeom prst="rect">
            <a:avLst/>
          </a:prstGeom>
        </p:spPr>
      </p:pic>
    </p:spTree>
    <p:extLst>
      <p:ext uri="{BB962C8B-B14F-4D97-AF65-F5344CB8AC3E}">
        <p14:creationId xmlns:p14="http://schemas.microsoft.com/office/powerpoint/2010/main" val="308297574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9924" y="0"/>
            <a:ext cx="10850563" cy="1028699"/>
          </a:xfrm>
        </p:spPr>
        <p:txBody>
          <a:bodyPr>
            <a:normAutofit/>
          </a:bodyPr>
          <a:lstStyle/>
          <a:p>
            <a:r>
              <a:rPr lang="zh-CN" altLang="en-US" sz="3600" dirty="0"/>
              <a:t>函数设计</a:t>
            </a:r>
          </a:p>
        </p:txBody>
      </p:sp>
      <p:pic>
        <p:nvPicPr>
          <p:cNvPr id="5" name="Picture 2">
            <a:extLst>
              <a:ext uri="{FF2B5EF4-FFF2-40B4-BE49-F238E27FC236}">
                <a16:creationId xmlns:a16="http://schemas.microsoft.com/office/drawing/2014/main" id="{150EE95A-2D86-44C4-BEA6-B5BB50DD3D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5748" y="24493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BE2597F8-B16B-D409-26DE-65DCFF3587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38098" y="174460"/>
            <a:ext cx="699978" cy="699978"/>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a:extLst>
              <a:ext uri="{FF2B5EF4-FFF2-40B4-BE49-F238E27FC236}">
                <a16:creationId xmlns:a16="http://schemas.microsoft.com/office/drawing/2014/main" id="{05D44660-D77A-3E2E-B701-CCF8371022BD}"/>
              </a:ext>
            </a:extLst>
          </p:cNvPr>
          <p:cNvSpPr txBox="1"/>
          <p:nvPr/>
        </p:nvSpPr>
        <p:spPr>
          <a:xfrm>
            <a:off x="669925" y="1203159"/>
            <a:ext cx="10850562" cy="661848"/>
          </a:xfrm>
          <a:prstGeom prst="rect">
            <a:avLst/>
          </a:prstGeom>
          <a:noFill/>
        </p:spPr>
        <p:txBody>
          <a:bodyPr wrap="square" rtlCol="0">
            <a:spAutoFit/>
          </a:bodyPr>
          <a:lstStyle/>
          <a:p>
            <a:pPr marR="0" lvl="0" algn="just" defTabSz="914400" rtl="0" eaLnBrk="1" fontAlgn="auto" latinLnBrk="0" hangingPunct="1">
              <a:lnSpc>
                <a:spcPct val="150000"/>
              </a:lnSpc>
              <a:spcBef>
                <a:spcPts val="0"/>
              </a:spcBef>
              <a:spcAft>
                <a:spcPts val="0"/>
              </a:spcAft>
              <a:buClrTx/>
              <a:buSzTx/>
              <a:tabLst/>
              <a:defRPr/>
            </a:pPr>
            <a:r>
              <a:rPr lang="en-US" altLang="zh-CN" sz="2800" dirty="0">
                <a:solidFill>
                  <a:srgbClr val="000000"/>
                </a:solidFill>
                <a:latin typeface="Arial"/>
                <a:ea typeface="微软雅黑"/>
              </a:rPr>
              <a:t>2.</a:t>
            </a:r>
            <a:r>
              <a:rPr lang="zh-CN" altLang="en-US" sz="2800" dirty="0">
                <a:solidFill>
                  <a:srgbClr val="000000"/>
                </a:solidFill>
                <a:latin typeface="Arial"/>
                <a:ea typeface="微软雅黑"/>
              </a:rPr>
              <a:t>参数命名要恰当，顺序要合理。</a:t>
            </a:r>
            <a:endParaRPr lang="en-US" altLang="zh-CN" sz="2800" dirty="0">
              <a:solidFill>
                <a:srgbClr val="000000"/>
              </a:solidFill>
              <a:latin typeface="Arial"/>
              <a:ea typeface="微软雅黑"/>
            </a:endParaRPr>
          </a:p>
        </p:txBody>
      </p:sp>
      <p:pic>
        <p:nvPicPr>
          <p:cNvPr id="8" name="图片 7">
            <a:extLst>
              <a:ext uri="{FF2B5EF4-FFF2-40B4-BE49-F238E27FC236}">
                <a16:creationId xmlns:a16="http://schemas.microsoft.com/office/drawing/2014/main" id="{66D0E43A-83C4-038B-4034-81FE6112878E}"/>
              </a:ext>
            </a:extLst>
          </p:cNvPr>
          <p:cNvPicPr>
            <a:picLocks noChangeAspect="1"/>
          </p:cNvPicPr>
          <p:nvPr/>
        </p:nvPicPr>
        <p:blipFill>
          <a:blip r:embed="rId4"/>
          <a:stretch>
            <a:fillRect/>
          </a:stretch>
        </p:blipFill>
        <p:spPr>
          <a:xfrm>
            <a:off x="669924" y="2039467"/>
            <a:ext cx="9205556" cy="4818533"/>
          </a:xfrm>
          <a:prstGeom prst="rect">
            <a:avLst/>
          </a:prstGeom>
        </p:spPr>
      </p:pic>
    </p:spTree>
    <p:extLst>
      <p:ext uri="{BB962C8B-B14F-4D97-AF65-F5344CB8AC3E}">
        <p14:creationId xmlns:p14="http://schemas.microsoft.com/office/powerpoint/2010/main" val="75985239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9924" y="0"/>
            <a:ext cx="10850563" cy="1028699"/>
          </a:xfrm>
        </p:spPr>
        <p:txBody>
          <a:bodyPr>
            <a:normAutofit/>
          </a:bodyPr>
          <a:lstStyle/>
          <a:p>
            <a:r>
              <a:rPr lang="zh-CN" altLang="en-US" sz="3600" dirty="0"/>
              <a:t>函数设计</a:t>
            </a:r>
          </a:p>
        </p:txBody>
      </p:sp>
      <p:pic>
        <p:nvPicPr>
          <p:cNvPr id="5" name="Picture 2">
            <a:extLst>
              <a:ext uri="{FF2B5EF4-FFF2-40B4-BE49-F238E27FC236}">
                <a16:creationId xmlns:a16="http://schemas.microsoft.com/office/drawing/2014/main" id="{150EE95A-2D86-44C4-BEA6-B5BB50DD3D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5748" y="24493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BE2597F8-B16B-D409-26DE-65DCFF3587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38098" y="174460"/>
            <a:ext cx="699978" cy="699978"/>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a:extLst>
              <a:ext uri="{FF2B5EF4-FFF2-40B4-BE49-F238E27FC236}">
                <a16:creationId xmlns:a16="http://schemas.microsoft.com/office/drawing/2014/main" id="{05D44660-D77A-3E2E-B701-CCF8371022BD}"/>
              </a:ext>
            </a:extLst>
          </p:cNvPr>
          <p:cNvSpPr txBox="1"/>
          <p:nvPr/>
        </p:nvSpPr>
        <p:spPr>
          <a:xfrm>
            <a:off x="669925" y="1203159"/>
            <a:ext cx="10850562" cy="1308179"/>
          </a:xfrm>
          <a:prstGeom prst="rect">
            <a:avLst/>
          </a:prstGeom>
          <a:noFill/>
        </p:spPr>
        <p:txBody>
          <a:bodyPr wrap="square" rtlCol="0">
            <a:spAutoFit/>
          </a:bodyPr>
          <a:lstStyle/>
          <a:p>
            <a:pPr marR="0" lvl="0" algn="just" defTabSz="914400" rtl="0" eaLnBrk="1" fontAlgn="auto" latinLnBrk="0" hangingPunct="1">
              <a:lnSpc>
                <a:spcPct val="150000"/>
              </a:lnSpc>
              <a:spcBef>
                <a:spcPts val="0"/>
              </a:spcBef>
              <a:spcAft>
                <a:spcPts val="0"/>
              </a:spcAft>
              <a:buClrTx/>
              <a:buSzTx/>
              <a:tabLst/>
              <a:defRPr/>
            </a:pPr>
            <a:r>
              <a:rPr lang="en-US" altLang="zh-CN" sz="2800" dirty="0">
                <a:solidFill>
                  <a:srgbClr val="000000"/>
                </a:solidFill>
                <a:latin typeface="Arial"/>
                <a:ea typeface="微软雅黑"/>
              </a:rPr>
              <a:t>3.</a:t>
            </a:r>
            <a:r>
              <a:rPr lang="zh-CN" altLang="en-US" sz="2800" dirty="0">
                <a:solidFill>
                  <a:srgbClr val="000000"/>
                </a:solidFill>
                <a:latin typeface="Arial"/>
                <a:ea typeface="微软雅黑"/>
              </a:rPr>
              <a:t>如果参数是指针，且仅作输入用，则应在类型前加</a:t>
            </a:r>
            <a:r>
              <a:rPr lang="en-US" altLang="zh-CN" sz="2800" dirty="0">
                <a:solidFill>
                  <a:srgbClr val="000000"/>
                </a:solidFill>
                <a:latin typeface="Arial"/>
                <a:ea typeface="微软雅黑"/>
              </a:rPr>
              <a:t>const</a:t>
            </a:r>
            <a:r>
              <a:rPr lang="zh-CN" altLang="en-US" sz="2800" dirty="0">
                <a:solidFill>
                  <a:srgbClr val="000000"/>
                </a:solidFill>
                <a:latin typeface="Arial"/>
                <a:ea typeface="微软雅黑"/>
              </a:rPr>
              <a:t>，以防止该指针在函数体内被意外修改。</a:t>
            </a:r>
            <a:endParaRPr lang="en-US" altLang="zh-CN" sz="2800" dirty="0">
              <a:solidFill>
                <a:srgbClr val="000000"/>
              </a:solidFill>
              <a:latin typeface="Arial"/>
              <a:ea typeface="微软雅黑"/>
            </a:endParaRPr>
          </a:p>
        </p:txBody>
      </p:sp>
      <p:pic>
        <p:nvPicPr>
          <p:cNvPr id="3" name="图片 2">
            <a:extLst>
              <a:ext uri="{FF2B5EF4-FFF2-40B4-BE49-F238E27FC236}">
                <a16:creationId xmlns:a16="http://schemas.microsoft.com/office/drawing/2014/main" id="{42207E31-5BA9-C39E-6D7D-348BC13372EF}"/>
              </a:ext>
            </a:extLst>
          </p:cNvPr>
          <p:cNvPicPr>
            <a:picLocks noChangeAspect="1"/>
          </p:cNvPicPr>
          <p:nvPr/>
        </p:nvPicPr>
        <p:blipFill>
          <a:blip r:embed="rId4"/>
          <a:stretch>
            <a:fillRect/>
          </a:stretch>
        </p:blipFill>
        <p:spPr>
          <a:xfrm>
            <a:off x="669924" y="2685797"/>
            <a:ext cx="10850562" cy="450361"/>
          </a:xfrm>
          <a:prstGeom prst="rect">
            <a:avLst/>
          </a:prstGeom>
        </p:spPr>
      </p:pic>
    </p:spTree>
    <p:extLst>
      <p:ext uri="{BB962C8B-B14F-4D97-AF65-F5344CB8AC3E}">
        <p14:creationId xmlns:p14="http://schemas.microsoft.com/office/powerpoint/2010/main" val="272960354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9924" y="0"/>
            <a:ext cx="10850563" cy="1028699"/>
          </a:xfrm>
        </p:spPr>
        <p:txBody>
          <a:bodyPr>
            <a:normAutofit/>
          </a:bodyPr>
          <a:lstStyle/>
          <a:p>
            <a:r>
              <a:rPr lang="zh-CN" altLang="en-US" sz="3600" dirty="0"/>
              <a:t>函数设计</a:t>
            </a:r>
          </a:p>
        </p:txBody>
      </p:sp>
      <p:pic>
        <p:nvPicPr>
          <p:cNvPr id="5" name="Picture 2">
            <a:extLst>
              <a:ext uri="{FF2B5EF4-FFF2-40B4-BE49-F238E27FC236}">
                <a16:creationId xmlns:a16="http://schemas.microsoft.com/office/drawing/2014/main" id="{150EE95A-2D86-44C4-BEA6-B5BB50DD3D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5748" y="24493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BE2597F8-B16B-D409-26DE-65DCFF3587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38098" y="174460"/>
            <a:ext cx="699978" cy="699978"/>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a:extLst>
              <a:ext uri="{FF2B5EF4-FFF2-40B4-BE49-F238E27FC236}">
                <a16:creationId xmlns:a16="http://schemas.microsoft.com/office/drawing/2014/main" id="{05D44660-D77A-3E2E-B701-CCF8371022BD}"/>
              </a:ext>
            </a:extLst>
          </p:cNvPr>
          <p:cNvSpPr txBox="1"/>
          <p:nvPr/>
        </p:nvSpPr>
        <p:spPr>
          <a:xfrm>
            <a:off x="669925" y="1203159"/>
            <a:ext cx="10850562" cy="2600840"/>
          </a:xfrm>
          <a:prstGeom prst="rect">
            <a:avLst/>
          </a:prstGeom>
          <a:noFill/>
        </p:spPr>
        <p:txBody>
          <a:bodyPr wrap="square" rtlCol="0">
            <a:spAutoFit/>
          </a:bodyPr>
          <a:lstStyle/>
          <a:p>
            <a:pPr marR="0" lvl="0" algn="just" defTabSz="914400" rtl="0" eaLnBrk="1" fontAlgn="auto" latinLnBrk="0" hangingPunct="1">
              <a:lnSpc>
                <a:spcPct val="150000"/>
              </a:lnSpc>
              <a:spcBef>
                <a:spcPts val="0"/>
              </a:spcBef>
              <a:spcAft>
                <a:spcPts val="0"/>
              </a:spcAft>
              <a:buClrTx/>
              <a:buSzTx/>
              <a:tabLst/>
              <a:defRPr/>
            </a:pPr>
            <a:r>
              <a:rPr lang="en-US" altLang="zh-CN" sz="2800" dirty="0">
                <a:solidFill>
                  <a:srgbClr val="000000"/>
                </a:solidFill>
                <a:latin typeface="Arial"/>
                <a:ea typeface="微软雅黑"/>
              </a:rPr>
              <a:t>4.</a:t>
            </a:r>
            <a:r>
              <a:rPr lang="zh-CN" altLang="en-US" sz="2800" dirty="0">
                <a:solidFill>
                  <a:srgbClr val="000000"/>
                </a:solidFill>
                <a:latin typeface="Arial"/>
                <a:ea typeface="微软雅黑"/>
              </a:rPr>
              <a:t>如果输入参数以值传递的方式传递对象，则宜改用“</a:t>
            </a:r>
            <a:r>
              <a:rPr lang="en-US" altLang="zh-CN" sz="2800" dirty="0">
                <a:solidFill>
                  <a:srgbClr val="000000"/>
                </a:solidFill>
                <a:latin typeface="Arial"/>
                <a:ea typeface="微软雅黑"/>
              </a:rPr>
              <a:t>const&amp;</a:t>
            </a:r>
            <a:r>
              <a:rPr lang="zh-CN" altLang="en-US" sz="2800" dirty="0">
                <a:solidFill>
                  <a:srgbClr val="000000"/>
                </a:solidFill>
                <a:latin typeface="Arial"/>
                <a:ea typeface="微软雅黑"/>
              </a:rPr>
              <a:t>”方式来传递，这样可以省去临时对象的构造和析构过程，从而提高效率。</a:t>
            </a:r>
            <a:endParaRPr lang="en-US" altLang="zh-CN" sz="2800" dirty="0">
              <a:solidFill>
                <a:srgbClr val="000000"/>
              </a:solidFill>
              <a:latin typeface="Arial"/>
              <a:ea typeface="微软雅黑"/>
            </a:endParaRPr>
          </a:p>
          <a:p>
            <a:pPr marR="0" lvl="0" algn="just" defTabSz="914400" rtl="0" eaLnBrk="1" fontAlgn="auto" latinLnBrk="0" hangingPunct="1">
              <a:lnSpc>
                <a:spcPct val="150000"/>
              </a:lnSpc>
              <a:spcBef>
                <a:spcPts val="0"/>
              </a:spcBef>
              <a:spcAft>
                <a:spcPts val="0"/>
              </a:spcAft>
              <a:buClrTx/>
              <a:buSzTx/>
              <a:tabLst/>
              <a:defRPr/>
            </a:pPr>
            <a:r>
              <a:rPr lang="en-US" altLang="zh-CN" sz="2800" dirty="0">
                <a:solidFill>
                  <a:srgbClr val="000000"/>
                </a:solidFill>
                <a:latin typeface="Arial"/>
                <a:ea typeface="微软雅黑"/>
              </a:rPr>
              <a:t>5.</a:t>
            </a:r>
            <a:r>
              <a:rPr lang="zh-CN" altLang="en-US" sz="2800" dirty="0">
                <a:solidFill>
                  <a:srgbClr val="000000"/>
                </a:solidFill>
                <a:latin typeface="Arial"/>
                <a:ea typeface="微软雅黑"/>
              </a:rPr>
              <a:t>避免函数有太多的参数，参数个数尽量控制在 </a:t>
            </a:r>
            <a:r>
              <a:rPr lang="en-US" altLang="zh-CN" sz="2800" dirty="0">
                <a:solidFill>
                  <a:srgbClr val="000000"/>
                </a:solidFill>
                <a:latin typeface="Arial"/>
                <a:ea typeface="微软雅黑"/>
              </a:rPr>
              <a:t>5 </a:t>
            </a:r>
            <a:r>
              <a:rPr lang="zh-CN" altLang="en-US" sz="2800" dirty="0">
                <a:solidFill>
                  <a:srgbClr val="000000"/>
                </a:solidFill>
                <a:latin typeface="Arial"/>
                <a:ea typeface="微软雅黑"/>
              </a:rPr>
              <a:t>个以内。如果参数太多，在使用时容易将参数类型或顺序搞错。</a:t>
            </a:r>
            <a:endParaRPr lang="en-US" altLang="zh-CN" sz="2800" dirty="0">
              <a:solidFill>
                <a:srgbClr val="000000"/>
              </a:solidFill>
              <a:latin typeface="Arial"/>
              <a:ea typeface="微软雅黑"/>
            </a:endParaRPr>
          </a:p>
        </p:txBody>
      </p:sp>
    </p:spTree>
    <p:extLst>
      <p:ext uri="{BB962C8B-B14F-4D97-AF65-F5344CB8AC3E}">
        <p14:creationId xmlns:p14="http://schemas.microsoft.com/office/powerpoint/2010/main" val="233395292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9924" y="0"/>
            <a:ext cx="10850563" cy="1028699"/>
          </a:xfrm>
        </p:spPr>
        <p:txBody>
          <a:bodyPr>
            <a:normAutofit/>
          </a:bodyPr>
          <a:lstStyle/>
          <a:p>
            <a:r>
              <a:rPr lang="zh-CN" altLang="en-US" sz="3600" dirty="0"/>
              <a:t>函数设计</a:t>
            </a:r>
          </a:p>
        </p:txBody>
      </p:sp>
      <p:pic>
        <p:nvPicPr>
          <p:cNvPr id="5" name="Picture 2">
            <a:extLst>
              <a:ext uri="{FF2B5EF4-FFF2-40B4-BE49-F238E27FC236}">
                <a16:creationId xmlns:a16="http://schemas.microsoft.com/office/drawing/2014/main" id="{150EE95A-2D86-44C4-BEA6-B5BB50DD3D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5748" y="24493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BE2597F8-B16B-D409-26DE-65DCFF3587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38098" y="174460"/>
            <a:ext cx="699978" cy="699978"/>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a:extLst>
              <a:ext uri="{FF2B5EF4-FFF2-40B4-BE49-F238E27FC236}">
                <a16:creationId xmlns:a16="http://schemas.microsoft.com/office/drawing/2014/main" id="{05D44660-D77A-3E2E-B701-CCF8371022BD}"/>
              </a:ext>
            </a:extLst>
          </p:cNvPr>
          <p:cNvSpPr txBox="1"/>
          <p:nvPr/>
        </p:nvSpPr>
        <p:spPr>
          <a:xfrm>
            <a:off x="669925" y="1203159"/>
            <a:ext cx="10850562" cy="661848"/>
          </a:xfrm>
          <a:prstGeom prst="rect">
            <a:avLst/>
          </a:prstGeom>
          <a:noFill/>
        </p:spPr>
        <p:txBody>
          <a:bodyPr wrap="square" rtlCol="0">
            <a:spAutoFit/>
          </a:bodyPr>
          <a:lstStyle/>
          <a:p>
            <a:pPr marR="0" lvl="0" algn="just" defTabSz="914400" rtl="0" eaLnBrk="1" fontAlgn="auto" latinLnBrk="0" hangingPunct="1">
              <a:lnSpc>
                <a:spcPct val="150000"/>
              </a:lnSpc>
              <a:spcBef>
                <a:spcPts val="0"/>
              </a:spcBef>
              <a:spcAft>
                <a:spcPts val="0"/>
              </a:spcAft>
              <a:buClrTx/>
              <a:buSzTx/>
              <a:tabLst/>
              <a:defRPr/>
            </a:pPr>
            <a:r>
              <a:rPr lang="en-US" altLang="zh-CN" sz="2800" dirty="0">
                <a:solidFill>
                  <a:srgbClr val="000000"/>
                </a:solidFill>
                <a:latin typeface="Arial"/>
                <a:ea typeface="微软雅黑"/>
              </a:rPr>
              <a:t>6.</a:t>
            </a:r>
            <a:r>
              <a:rPr lang="zh-CN" altLang="en-US" sz="2800" dirty="0">
                <a:solidFill>
                  <a:srgbClr val="000000"/>
                </a:solidFill>
                <a:latin typeface="Arial"/>
                <a:ea typeface="微软雅黑"/>
              </a:rPr>
              <a:t>尽量不要使用类型和数目不确定的参数。</a:t>
            </a:r>
            <a:endParaRPr lang="en-US" altLang="zh-CN" sz="2800" dirty="0">
              <a:solidFill>
                <a:srgbClr val="000000"/>
              </a:solidFill>
              <a:latin typeface="Arial"/>
              <a:ea typeface="微软雅黑"/>
            </a:endParaRPr>
          </a:p>
        </p:txBody>
      </p:sp>
      <p:pic>
        <p:nvPicPr>
          <p:cNvPr id="7" name="图片 6">
            <a:extLst>
              <a:ext uri="{FF2B5EF4-FFF2-40B4-BE49-F238E27FC236}">
                <a16:creationId xmlns:a16="http://schemas.microsoft.com/office/drawing/2014/main" id="{E6D4F55A-2AFA-F97E-2297-6C841D00CFC0}"/>
              </a:ext>
            </a:extLst>
          </p:cNvPr>
          <p:cNvPicPr>
            <a:picLocks noChangeAspect="1"/>
          </p:cNvPicPr>
          <p:nvPr/>
        </p:nvPicPr>
        <p:blipFill>
          <a:blip r:embed="rId4"/>
          <a:stretch>
            <a:fillRect/>
          </a:stretch>
        </p:blipFill>
        <p:spPr>
          <a:xfrm>
            <a:off x="967769" y="2039467"/>
            <a:ext cx="8570329" cy="1325594"/>
          </a:xfrm>
          <a:prstGeom prst="rect">
            <a:avLst/>
          </a:prstGeom>
        </p:spPr>
      </p:pic>
      <p:pic>
        <p:nvPicPr>
          <p:cNvPr id="8" name="图片 7">
            <a:extLst>
              <a:ext uri="{FF2B5EF4-FFF2-40B4-BE49-F238E27FC236}">
                <a16:creationId xmlns:a16="http://schemas.microsoft.com/office/drawing/2014/main" id="{6E25AFF1-5636-04BE-20AD-0C38D04070CB}"/>
              </a:ext>
            </a:extLst>
          </p:cNvPr>
          <p:cNvPicPr>
            <a:picLocks noChangeAspect="1"/>
          </p:cNvPicPr>
          <p:nvPr/>
        </p:nvPicPr>
        <p:blipFill>
          <a:blip r:embed="rId5"/>
          <a:stretch>
            <a:fillRect/>
          </a:stretch>
        </p:blipFill>
        <p:spPr>
          <a:xfrm>
            <a:off x="967769" y="3539521"/>
            <a:ext cx="4818616" cy="3104611"/>
          </a:xfrm>
          <a:prstGeom prst="rect">
            <a:avLst/>
          </a:prstGeom>
        </p:spPr>
      </p:pic>
    </p:spTree>
    <p:extLst>
      <p:ext uri="{BB962C8B-B14F-4D97-AF65-F5344CB8AC3E}">
        <p14:creationId xmlns:p14="http://schemas.microsoft.com/office/powerpoint/2010/main" val="41909579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DF309B5E-79D6-DEA9-2636-35BA2B3DC9E2}"/>
              </a:ext>
            </a:extLst>
          </p:cNvPr>
          <p:cNvPicPr>
            <a:picLocks noChangeAspect="1"/>
          </p:cNvPicPr>
          <p:nvPr/>
        </p:nvPicPr>
        <p:blipFill>
          <a:blip r:embed="rId2"/>
          <a:stretch>
            <a:fillRect/>
          </a:stretch>
        </p:blipFill>
        <p:spPr>
          <a:xfrm>
            <a:off x="669924" y="3700333"/>
            <a:ext cx="6533959" cy="2839900"/>
          </a:xfrm>
          <a:prstGeom prst="rect">
            <a:avLst/>
          </a:prstGeom>
        </p:spPr>
      </p:pic>
      <p:sp>
        <p:nvSpPr>
          <p:cNvPr id="2" name="标题 1"/>
          <p:cNvSpPr>
            <a:spLocks noGrp="1"/>
          </p:cNvSpPr>
          <p:nvPr>
            <p:ph type="title"/>
          </p:nvPr>
        </p:nvSpPr>
        <p:spPr/>
        <p:txBody>
          <a:bodyPr>
            <a:normAutofit/>
          </a:bodyPr>
          <a:lstStyle/>
          <a:p>
            <a:r>
              <a:rPr lang="zh-CN" altLang="en-US" sz="3600" dirty="0"/>
              <a:t>文件结构</a:t>
            </a:r>
          </a:p>
        </p:txBody>
      </p:sp>
      <p:pic>
        <p:nvPicPr>
          <p:cNvPr id="5" name="Picture 2">
            <a:extLst>
              <a:ext uri="{FF2B5EF4-FFF2-40B4-BE49-F238E27FC236}">
                <a16:creationId xmlns:a16="http://schemas.microsoft.com/office/drawing/2014/main" id="{150EE95A-2D86-44C4-BEA6-B5BB50DD3D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45748" y="24493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BE2597F8-B16B-D409-26DE-65DCFF35873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38098" y="174460"/>
            <a:ext cx="699978" cy="699978"/>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a:extLst>
              <a:ext uri="{FF2B5EF4-FFF2-40B4-BE49-F238E27FC236}">
                <a16:creationId xmlns:a16="http://schemas.microsoft.com/office/drawing/2014/main" id="{B726AD00-FEB7-4F28-1752-C4417E83EEFC}"/>
              </a:ext>
            </a:extLst>
          </p:cNvPr>
          <p:cNvSpPr txBox="1"/>
          <p:nvPr/>
        </p:nvSpPr>
        <p:spPr>
          <a:xfrm>
            <a:off x="669924" y="1203159"/>
            <a:ext cx="4736265" cy="1954509"/>
          </a:xfrm>
          <a:prstGeom prst="rect">
            <a:avLst/>
          </a:prstGeom>
          <a:noFill/>
        </p:spPr>
        <p:txBody>
          <a:bodyPr wrap="square" rtlCol="0">
            <a:spAutoFit/>
          </a:bodyPr>
          <a:lstStyle/>
          <a:p>
            <a:pPr marR="0" lvl="0" algn="just" defTabSz="914400" rtl="0" eaLnBrk="1" fontAlgn="auto" latinLnBrk="0" hangingPunct="1">
              <a:lnSpc>
                <a:spcPct val="150000"/>
              </a:lnSpc>
              <a:spcBef>
                <a:spcPts val="0"/>
              </a:spcBef>
              <a:spcAft>
                <a:spcPts val="0"/>
              </a:spcAft>
              <a:buClrTx/>
              <a:buSzTx/>
              <a:tabLst/>
              <a:defRPr/>
            </a:pPr>
            <a:r>
              <a:rPr lang="zh-CN" altLang="en-US" sz="2800" b="1" dirty="0">
                <a:solidFill>
                  <a:srgbClr val="000000"/>
                </a:solidFill>
                <a:latin typeface="Arial"/>
                <a:ea typeface="微软雅黑"/>
              </a:rPr>
              <a:t>建议</a:t>
            </a:r>
            <a:endParaRPr kumimoji="0" lang="en-US" altLang="zh-CN" sz="2800" b="1" i="0" u="none" strike="noStrike" kern="1200" cap="none" spc="0" normalizeH="0" baseline="0" noProof="0" dirty="0">
              <a:ln>
                <a:noFill/>
              </a:ln>
              <a:solidFill>
                <a:srgbClr val="000000"/>
              </a:solidFill>
              <a:effectLst/>
              <a:uLnTx/>
              <a:uFillTx/>
              <a:latin typeface="Arial"/>
              <a:ea typeface="微软雅黑"/>
              <a:cs typeface="+mn-cs"/>
            </a:endParaRPr>
          </a:p>
          <a:p>
            <a:pPr marR="0" lvl="0" algn="just" defTabSz="914400" rtl="0" eaLnBrk="1" fontAlgn="auto" latinLnBrk="0" hangingPunct="1">
              <a:lnSpc>
                <a:spcPct val="150000"/>
              </a:lnSpc>
              <a:spcBef>
                <a:spcPts val="0"/>
              </a:spcBef>
              <a:spcAft>
                <a:spcPts val="0"/>
              </a:spcAft>
              <a:buClrTx/>
              <a:buSzTx/>
              <a:tabLst/>
              <a:defRPr/>
            </a:pPr>
            <a:r>
              <a:rPr kumimoji="0" lang="zh-CN" altLang="en-US" sz="2800" i="0" u="none" strike="noStrike" kern="1200" cap="none" spc="0" normalizeH="0" baseline="0" noProof="0" dirty="0">
                <a:ln>
                  <a:noFill/>
                </a:ln>
                <a:solidFill>
                  <a:srgbClr val="000000"/>
                </a:solidFill>
                <a:effectLst/>
                <a:uLnTx/>
                <a:uFillTx/>
                <a:latin typeface="Arial"/>
                <a:ea typeface="微软雅黑"/>
                <a:cs typeface="+mn-cs"/>
              </a:rPr>
              <a:t>将成员函数的定义与声明分开，不论该函数体有多么小。</a:t>
            </a:r>
            <a:endParaRPr kumimoji="0" lang="en-US" altLang="zh-CN" sz="2800" i="0" u="none" strike="noStrike" kern="1200" cap="none" spc="0" normalizeH="0" baseline="0" noProof="0" dirty="0">
              <a:ln>
                <a:noFill/>
              </a:ln>
              <a:solidFill>
                <a:srgbClr val="000000"/>
              </a:solidFill>
              <a:effectLst/>
              <a:uLnTx/>
              <a:uFillTx/>
              <a:latin typeface="Arial"/>
              <a:ea typeface="微软雅黑"/>
              <a:cs typeface="+mn-cs"/>
            </a:endParaRPr>
          </a:p>
        </p:txBody>
      </p:sp>
      <p:pic>
        <p:nvPicPr>
          <p:cNvPr id="7" name="图片 6">
            <a:extLst>
              <a:ext uri="{FF2B5EF4-FFF2-40B4-BE49-F238E27FC236}">
                <a16:creationId xmlns:a16="http://schemas.microsoft.com/office/drawing/2014/main" id="{35543A64-7AF8-2EC0-8239-FDC108AE06D3}"/>
              </a:ext>
            </a:extLst>
          </p:cNvPr>
          <p:cNvPicPr>
            <a:picLocks noChangeAspect="1"/>
          </p:cNvPicPr>
          <p:nvPr/>
        </p:nvPicPr>
        <p:blipFill>
          <a:blip r:embed="rId5"/>
          <a:stretch>
            <a:fillRect/>
          </a:stretch>
        </p:blipFill>
        <p:spPr>
          <a:xfrm>
            <a:off x="6352673" y="1273631"/>
            <a:ext cx="5167813" cy="3644256"/>
          </a:xfrm>
          <a:prstGeom prst="rect">
            <a:avLst/>
          </a:prstGeom>
        </p:spPr>
      </p:pic>
    </p:spTree>
    <p:extLst>
      <p:ext uri="{BB962C8B-B14F-4D97-AF65-F5344CB8AC3E}">
        <p14:creationId xmlns:p14="http://schemas.microsoft.com/office/powerpoint/2010/main" val="311343554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9924" y="0"/>
            <a:ext cx="10850563" cy="1028699"/>
          </a:xfrm>
        </p:spPr>
        <p:txBody>
          <a:bodyPr>
            <a:normAutofit/>
          </a:bodyPr>
          <a:lstStyle/>
          <a:p>
            <a:r>
              <a:rPr lang="zh-CN" altLang="en-US" sz="3600" dirty="0"/>
              <a:t>函数设计</a:t>
            </a:r>
          </a:p>
        </p:txBody>
      </p:sp>
      <p:pic>
        <p:nvPicPr>
          <p:cNvPr id="5" name="Picture 2">
            <a:extLst>
              <a:ext uri="{FF2B5EF4-FFF2-40B4-BE49-F238E27FC236}">
                <a16:creationId xmlns:a16="http://schemas.microsoft.com/office/drawing/2014/main" id="{150EE95A-2D86-44C4-BEA6-B5BB50DD3D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5748" y="24493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BE2597F8-B16B-D409-26DE-65DCFF3587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38098" y="174460"/>
            <a:ext cx="699978" cy="699978"/>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a:extLst>
              <a:ext uri="{FF2B5EF4-FFF2-40B4-BE49-F238E27FC236}">
                <a16:creationId xmlns:a16="http://schemas.microsoft.com/office/drawing/2014/main" id="{05D44660-D77A-3E2E-B701-CCF8371022BD}"/>
              </a:ext>
            </a:extLst>
          </p:cNvPr>
          <p:cNvSpPr txBox="1"/>
          <p:nvPr/>
        </p:nvSpPr>
        <p:spPr>
          <a:xfrm>
            <a:off x="669925" y="1203159"/>
            <a:ext cx="10850562" cy="1308179"/>
          </a:xfrm>
          <a:prstGeom prst="rect">
            <a:avLst/>
          </a:prstGeom>
          <a:noFill/>
        </p:spPr>
        <p:txBody>
          <a:bodyPr wrap="square" rtlCol="0">
            <a:spAutoFit/>
          </a:bodyPr>
          <a:lstStyle/>
          <a:p>
            <a:pPr marR="0" lvl="0" algn="just" defTabSz="914400" rtl="0" eaLnBrk="1" fontAlgn="auto" latinLnBrk="0" hangingPunct="1">
              <a:lnSpc>
                <a:spcPct val="150000"/>
              </a:lnSpc>
              <a:spcBef>
                <a:spcPts val="0"/>
              </a:spcBef>
              <a:spcAft>
                <a:spcPts val="0"/>
              </a:spcAft>
              <a:buClrTx/>
              <a:buSzTx/>
              <a:tabLst/>
              <a:defRPr/>
            </a:pPr>
            <a:r>
              <a:rPr lang="zh-CN" altLang="en-US" sz="2800" b="1" dirty="0">
                <a:solidFill>
                  <a:srgbClr val="000000"/>
                </a:solidFill>
                <a:latin typeface="Arial"/>
                <a:ea typeface="微软雅黑"/>
              </a:rPr>
              <a:t>返回值的规则</a:t>
            </a:r>
            <a:endParaRPr lang="en-US" altLang="zh-CN" sz="2800" b="1" dirty="0">
              <a:solidFill>
                <a:srgbClr val="000000"/>
              </a:solidFill>
              <a:latin typeface="Arial"/>
              <a:ea typeface="微软雅黑"/>
            </a:endParaRPr>
          </a:p>
          <a:p>
            <a:pPr marR="0" lvl="0" algn="just" defTabSz="914400" rtl="0" eaLnBrk="1" fontAlgn="auto" latinLnBrk="0" hangingPunct="1">
              <a:lnSpc>
                <a:spcPct val="150000"/>
              </a:lnSpc>
              <a:spcBef>
                <a:spcPts val="0"/>
              </a:spcBef>
              <a:spcAft>
                <a:spcPts val="0"/>
              </a:spcAft>
              <a:buClrTx/>
              <a:buSzTx/>
              <a:tabLst/>
              <a:defRPr/>
            </a:pPr>
            <a:r>
              <a:rPr lang="en-US" altLang="zh-CN" sz="2800" dirty="0">
                <a:solidFill>
                  <a:srgbClr val="000000"/>
                </a:solidFill>
                <a:latin typeface="Arial"/>
                <a:ea typeface="微软雅黑"/>
              </a:rPr>
              <a:t>1.  </a:t>
            </a:r>
            <a:r>
              <a:rPr lang="zh-CN" altLang="en-US" sz="2800" dirty="0">
                <a:solidFill>
                  <a:srgbClr val="000000"/>
                </a:solidFill>
                <a:latin typeface="Arial"/>
                <a:ea typeface="微软雅黑"/>
              </a:rPr>
              <a:t>函数名字与返回值类型在语义上不可冲突。</a:t>
            </a:r>
            <a:endParaRPr lang="en-US" altLang="zh-CN" sz="2800" dirty="0">
              <a:solidFill>
                <a:srgbClr val="000000"/>
              </a:solidFill>
              <a:latin typeface="Arial"/>
              <a:ea typeface="微软雅黑"/>
            </a:endParaRPr>
          </a:p>
        </p:txBody>
      </p:sp>
    </p:spTree>
    <p:extLst>
      <p:ext uri="{BB962C8B-B14F-4D97-AF65-F5344CB8AC3E}">
        <p14:creationId xmlns:p14="http://schemas.microsoft.com/office/powerpoint/2010/main" val="298984756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9924" y="0"/>
            <a:ext cx="10850563" cy="1028699"/>
          </a:xfrm>
        </p:spPr>
        <p:txBody>
          <a:bodyPr>
            <a:normAutofit/>
          </a:bodyPr>
          <a:lstStyle/>
          <a:p>
            <a:r>
              <a:rPr lang="zh-CN" altLang="en-US" sz="3600" dirty="0"/>
              <a:t>函数设计</a:t>
            </a:r>
          </a:p>
        </p:txBody>
      </p:sp>
      <p:pic>
        <p:nvPicPr>
          <p:cNvPr id="5" name="Picture 2">
            <a:extLst>
              <a:ext uri="{FF2B5EF4-FFF2-40B4-BE49-F238E27FC236}">
                <a16:creationId xmlns:a16="http://schemas.microsoft.com/office/drawing/2014/main" id="{150EE95A-2D86-44C4-BEA6-B5BB50DD3D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5748" y="24493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BE2597F8-B16B-D409-26DE-65DCFF3587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38098" y="174460"/>
            <a:ext cx="699978" cy="699978"/>
          </a:xfrm>
          <a:prstGeom prst="rect">
            <a:avLst/>
          </a:prstGeom>
          <a:noFill/>
          <a:extLst>
            <a:ext uri="{909E8E84-426E-40DD-AFC4-6F175D3DCCD1}">
              <a14:hiddenFill xmlns:a14="http://schemas.microsoft.com/office/drawing/2010/main">
                <a:solidFill>
                  <a:srgbClr val="FFFFFF"/>
                </a:solidFill>
              </a14:hiddenFill>
            </a:ext>
          </a:extLst>
        </p:spPr>
      </p:pic>
      <p:pic>
        <p:nvPicPr>
          <p:cNvPr id="7" name="图片 6">
            <a:extLst>
              <a:ext uri="{FF2B5EF4-FFF2-40B4-BE49-F238E27FC236}">
                <a16:creationId xmlns:a16="http://schemas.microsoft.com/office/drawing/2014/main" id="{DFD7C7A6-1CB0-71DE-BA53-007CDB3033BB}"/>
              </a:ext>
            </a:extLst>
          </p:cNvPr>
          <p:cNvPicPr>
            <a:picLocks noChangeAspect="1"/>
          </p:cNvPicPr>
          <p:nvPr/>
        </p:nvPicPr>
        <p:blipFill>
          <a:blip r:embed="rId4"/>
          <a:stretch>
            <a:fillRect/>
          </a:stretch>
        </p:blipFill>
        <p:spPr>
          <a:xfrm>
            <a:off x="669924" y="1243560"/>
            <a:ext cx="10850562" cy="5255209"/>
          </a:xfrm>
          <a:prstGeom prst="rect">
            <a:avLst/>
          </a:prstGeom>
        </p:spPr>
      </p:pic>
    </p:spTree>
    <p:extLst>
      <p:ext uri="{BB962C8B-B14F-4D97-AF65-F5344CB8AC3E}">
        <p14:creationId xmlns:p14="http://schemas.microsoft.com/office/powerpoint/2010/main" val="290206690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9924" y="0"/>
            <a:ext cx="10850563" cy="1028699"/>
          </a:xfrm>
        </p:spPr>
        <p:txBody>
          <a:bodyPr>
            <a:normAutofit/>
          </a:bodyPr>
          <a:lstStyle/>
          <a:p>
            <a:r>
              <a:rPr lang="zh-CN" altLang="en-US" sz="3600" dirty="0"/>
              <a:t>函数设计</a:t>
            </a:r>
          </a:p>
        </p:txBody>
      </p:sp>
      <p:pic>
        <p:nvPicPr>
          <p:cNvPr id="5" name="Picture 2">
            <a:extLst>
              <a:ext uri="{FF2B5EF4-FFF2-40B4-BE49-F238E27FC236}">
                <a16:creationId xmlns:a16="http://schemas.microsoft.com/office/drawing/2014/main" id="{150EE95A-2D86-44C4-BEA6-B5BB50DD3D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5748" y="24493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BE2597F8-B16B-D409-26DE-65DCFF3587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38098" y="174460"/>
            <a:ext cx="699978" cy="699978"/>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a:extLst>
              <a:ext uri="{FF2B5EF4-FFF2-40B4-BE49-F238E27FC236}">
                <a16:creationId xmlns:a16="http://schemas.microsoft.com/office/drawing/2014/main" id="{05D44660-D77A-3E2E-B701-CCF8371022BD}"/>
              </a:ext>
            </a:extLst>
          </p:cNvPr>
          <p:cNvSpPr txBox="1"/>
          <p:nvPr/>
        </p:nvSpPr>
        <p:spPr>
          <a:xfrm>
            <a:off x="669925" y="1203159"/>
            <a:ext cx="10850562" cy="1308179"/>
          </a:xfrm>
          <a:prstGeom prst="rect">
            <a:avLst/>
          </a:prstGeom>
          <a:noFill/>
        </p:spPr>
        <p:txBody>
          <a:bodyPr wrap="square" rtlCol="0">
            <a:spAutoFit/>
          </a:bodyPr>
          <a:lstStyle/>
          <a:p>
            <a:pPr marR="0" lvl="0" algn="just" defTabSz="914400" rtl="0" eaLnBrk="1" fontAlgn="auto" latinLnBrk="0" hangingPunct="1">
              <a:lnSpc>
                <a:spcPct val="150000"/>
              </a:lnSpc>
              <a:spcBef>
                <a:spcPts val="0"/>
              </a:spcBef>
              <a:spcAft>
                <a:spcPts val="0"/>
              </a:spcAft>
              <a:buClrTx/>
              <a:buSzTx/>
              <a:tabLst/>
              <a:defRPr/>
            </a:pPr>
            <a:r>
              <a:rPr lang="en-US" altLang="zh-CN" sz="2800" dirty="0">
                <a:solidFill>
                  <a:srgbClr val="000000"/>
                </a:solidFill>
                <a:latin typeface="Arial"/>
                <a:ea typeface="微软雅黑"/>
              </a:rPr>
              <a:t>2. </a:t>
            </a:r>
            <a:r>
              <a:rPr lang="zh-CN" altLang="en-US" sz="2800" dirty="0">
                <a:solidFill>
                  <a:srgbClr val="000000"/>
                </a:solidFill>
                <a:latin typeface="Arial"/>
                <a:ea typeface="微软雅黑"/>
              </a:rPr>
              <a:t>不要将正常值和错误标志混在一起返回。正常值用输出参数获得，而错误标志用 </a:t>
            </a:r>
            <a:r>
              <a:rPr lang="en-US" altLang="zh-CN" sz="2800" dirty="0">
                <a:solidFill>
                  <a:srgbClr val="000000"/>
                </a:solidFill>
                <a:latin typeface="Arial"/>
                <a:ea typeface="微软雅黑"/>
              </a:rPr>
              <a:t>return </a:t>
            </a:r>
            <a:r>
              <a:rPr lang="zh-CN" altLang="en-US" sz="2800" dirty="0">
                <a:solidFill>
                  <a:srgbClr val="000000"/>
                </a:solidFill>
                <a:latin typeface="Arial"/>
                <a:ea typeface="微软雅黑"/>
              </a:rPr>
              <a:t>语句返回。</a:t>
            </a:r>
            <a:endParaRPr lang="en-US" altLang="zh-CN" sz="2800" dirty="0">
              <a:solidFill>
                <a:srgbClr val="000000"/>
              </a:solidFill>
              <a:latin typeface="Arial"/>
              <a:ea typeface="微软雅黑"/>
            </a:endParaRPr>
          </a:p>
        </p:txBody>
      </p:sp>
      <p:pic>
        <p:nvPicPr>
          <p:cNvPr id="3" name="图片 2">
            <a:extLst>
              <a:ext uri="{FF2B5EF4-FFF2-40B4-BE49-F238E27FC236}">
                <a16:creationId xmlns:a16="http://schemas.microsoft.com/office/drawing/2014/main" id="{2596553B-9390-A20C-F6E1-75B9271A6719}"/>
              </a:ext>
            </a:extLst>
          </p:cNvPr>
          <p:cNvPicPr>
            <a:picLocks noChangeAspect="1"/>
          </p:cNvPicPr>
          <p:nvPr/>
        </p:nvPicPr>
        <p:blipFill>
          <a:blip r:embed="rId4"/>
          <a:stretch>
            <a:fillRect/>
          </a:stretch>
        </p:blipFill>
        <p:spPr>
          <a:xfrm>
            <a:off x="669924" y="2685798"/>
            <a:ext cx="10850563" cy="3027273"/>
          </a:xfrm>
          <a:prstGeom prst="rect">
            <a:avLst/>
          </a:prstGeom>
        </p:spPr>
      </p:pic>
    </p:spTree>
    <p:extLst>
      <p:ext uri="{BB962C8B-B14F-4D97-AF65-F5344CB8AC3E}">
        <p14:creationId xmlns:p14="http://schemas.microsoft.com/office/powerpoint/2010/main" val="388856620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9924" y="0"/>
            <a:ext cx="10850563" cy="1028699"/>
          </a:xfrm>
        </p:spPr>
        <p:txBody>
          <a:bodyPr>
            <a:normAutofit/>
          </a:bodyPr>
          <a:lstStyle/>
          <a:p>
            <a:r>
              <a:rPr lang="zh-CN" altLang="en-US" sz="3600" dirty="0"/>
              <a:t>函数设计</a:t>
            </a:r>
          </a:p>
        </p:txBody>
      </p:sp>
      <p:pic>
        <p:nvPicPr>
          <p:cNvPr id="5" name="Picture 2">
            <a:extLst>
              <a:ext uri="{FF2B5EF4-FFF2-40B4-BE49-F238E27FC236}">
                <a16:creationId xmlns:a16="http://schemas.microsoft.com/office/drawing/2014/main" id="{150EE95A-2D86-44C4-BEA6-B5BB50DD3D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5748" y="24493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BE2597F8-B16B-D409-26DE-65DCFF3587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38098" y="174460"/>
            <a:ext cx="699978" cy="699978"/>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a:extLst>
              <a:ext uri="{FF2B5EF4-FFF2-40B4-BE49-F238E27FC236}">
                <a16:creationId xmlns:a16="http://schemas.microsoft.com/office/drawing/2014/main" id="{05D44660-D77A-3E2E-B701-CCF8371022BD}"/>
              </a:ext>
            </a:extLst>
          </p:cNvPr>
          <p:cNvSpPr txBox="1"/>
          <p:nvPr/>
        </p:nvSpPr>
        <p:spPr>
          <a:xfrm>
            <a:off x="669925" y="1203159"/>
            <a:ext cx="10850562" cy="1308179"/>
          </a:xfrm>
          <a:prstGeom prst="rect">
            <a:avLst/>
          </a:prstGeom>
          <a:noFill/>
        </p:spPr>
        <p:txBody>
          <a:bodyPr wrap="square" rtlCol="0">
            <a:spAutoFit/>
          </a:bodyPr>
          <a:lstStyle/>
          <a:p>
            <a:pPr marR="0" lvl="0" algn="just" defTabSz="914400" rtl="0" eaLnBrk="1" fontAlgn="auto" latinLnBrk="0" hangingPunct="1">
              <a:lnSpc>
                <a:spcPct val="150000"/>
              </a:lnSpc>
              <a:spcBef>
                <a:spcPts val="0"/>
              </a:spcBef>
              <a:spcAft>
                <a:spcPts val="0"/>
              </a:spcAft>
              <a:buClrTx/>
              <a:buSzTx/>
              <a:tabLst/>
              <a:defRPr/>
            </a:pPr>
            <a:r>
              <a:rPr lang="en-US" altLang="zh-CN" sz="2800" dirty="0">
                <a:solidFill>
                  <a:srgbClr val="000000"/>
                </a:solidFill>
                <a:latin typeface="Arial"/>
                <a:ea typeface="微软雅黑"/>
              </a:rPr>
              <a:t>3. </a:t>
            </a:r>
            <a:r>
              <a:rPr lang="zh-CN" altLang="en-US" sz="2800" dirty="0">
                <a:solidFill>
                  <a:srgbClr val="000000"/>
                </a:solidFill>
                <a:latin typeface="Arial"/>
                <a:ea typeface="微软雅黑"/>
              </a:rPr>
              <a:t>有时候函数原本不需要返回值，但为了增加灵活性如支持链式表达，可以附加返回值。</a:t>
            </a:r>
            <a:endParaRPr lang="en-US" altLang="zh-CN" sz="2800" dirty="0">
              <a:solidFill>
                <a:srgbClr val="000000"/>
              </a:solidFill>
              <a:latin typeface="Arial"/>
              <a:ea typeface="微软雅黑"/>
            </a:endParaRPr>
          </a:p>
        </p:txBody>
      </p:sp>
      <p:pic>
        <p:nvPicPr>
          <p:cNvPr id="7" name="图片 6">
            <a:extLst>
              <a:ext uri="{FF2B5EF4-FFF2-40B4-BE49-F238E27FC236}">
                <a16:creationId xmlns:a16="http://schemas.microsoft.com/office/drawing/2014/main" id="{33D5BE2C-1807-8D7B-C98C-6ECAEC651875}"/>
              </a:ext>
            </a:extLst>
          </p:cNvPr>
          <p:cNvPicPr>
            <a:picLocks noChangeAspect="1"/>
          </p:cNvPicPr>
          <p:nvPr/>
        </p:nvPicPr>
        <p:blipFill>
          <a:blip r:embed="rId4"/>
          <a:stretch>
            <a:fillRect/>
          </a:stretch>
        </p:blipFill>
        <p:spPr>
          <a:xfrm>
            <a:off x="669924" y="2750079"/>
            <a:ext cx="10850562" cy="2632794"/>
          </a:xfrm>
          <a:prstGeom prst="rect">
            <a:avLst/>
          </a:prstGeom>
        </p:spPr>
      </p:pic>
    </p:spTree>
    <p:extLst>
      <p:ext uri="{BB962C8B-B14F-4D97-AF65-F5344CB8AC3E}">
        <p14:creationId xmlns:p14="http://schemas.microsoft.com/office/powerpoint/2010/main" val="305206711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9924" y="0"/>
            <a:ext cx="10850563" cy="1028699"/>
          </a:xfrm>
        </p:spPr>
        <p:txBody>
          <a:bodyPr>
            <a:normAutofit/>
          </a:bodyPr>
          <a:lstStyle/>
          <a:p>
            <a:r>
              <a:rPr lang="zh-CN" altLang="en-US" sz="3600" dirty="0"/>
              <a:t>函数设计</a:t>
            </a:r>
          </a:p>
        </p:txBody>
      </p:sp>
      <p:pic>
        <p:nvPicPr>
          <p:cNvPr id="5" name="Picture 2">
            <a:extLst>
              <a:ext uri="{FF2B5EF4-FFF2-40B4-BE49-F238E27FC236}">
                <a16:creationId xmlns:a16="http://schemas.microsoft.com/office/drawing/2014/main" id="{150EE95A-2D86-44C4-BEA6-B5BB50DD3D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5748" y="24493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BE2597F8-B16B-D409-26DE-65DCFF3587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38098" y="174460"/>
            <a:ext cx="699978" cy="699978"/>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a:extLst>
              <a:ext uri="{FF2B5EF4-FFF2-40B4-BE49-F238E27FC236}">
                <a16:creationId xmlns:a16="http://schemas.microsoft.com/office/drawing/2014/main" id="{05D44660-D77A-3E2E-B701-CCF8371022BD}"/>
              </a:ext>
            </a:extLst>
          </p:cNvPr>
          <p:cNvSpPr txBox="1"/>
          <p:nvPr/>
        </p:nvSpPr>
        <p:spPr>
          <a:xfrm>
            <a:off x="669925" y="1203159"/>
            <a:ext cx="10850562" cy="1951496"/>
          </a:xfrm>
          <a:prstGeom prst="rect">
            <a:avLst/>
          </a:prstGeom>
          <a:noFill/>
        </p:spPr>
        <p:txBody>
          <a:bodyPr wrap="square" rtlCol="0">
            <a:spAutoFit/>
          </a:bodyPr>
          <a:lstStyle/>
          <a:p>
            <a:pPr marR="0" lvl="0" algn="just" defTabSz="914400" rtl="0" eaLnBrk="1" fontAlgn="auto" latinLnBrk="0" hangingPunct="1">
              <a:lnSpc>
                <a:spcPct val="150000"/>
              </a:lnSpc>
              <a:spcBef>
                <a:spcPts val="0"/>
              </a:spcBef>
              <a:spcAft>
                <a:spcPts val="0"/>
              </a:spcAft>
              <a:buClrTx/>
              <a:buSzTx/>
              <a:tabLst/>
              <a:defRPr/>
            </a:pPr>
            <a:r>
              <a:rPr lang="zh-CN" altLang="en-US" sz="2800" b="1" dirty="0">
                <a:solidFill>
                  <a:srgbClr val="000000"/>
                </a:solidFill>
                <a:latin typeface="Arial"/>
                <a:ea typeface="微软雅黑"/>
              </a:rPr>
              <a:t>函数内部实现的规则</a:t>
            </a:r>
            <a:endParaRPr lang="en-US" altLang="zh-CN" sz="2800" b="1" dirty="0">
              <a:solidFill>
                <a:srgbClr val="000000"/>
              </a:solidFill>
              <a:latin typeface="Arial"/>
              <a:ea typeface="微软雅黑"/>
            </a:endParaRPr>
          </a:p>
          <a:p>
            <a:pPr marL="514350" marR="0" lvl="0" indent="-514350" algn="just" defTabSz="914400" rtl="0" eaLnBrk="1" fontAlgn="auto" latinLnBrk="0" hangingPunct="1">
              <a:lnSpc>
                <a:spcPct val="150000"/>
              </a:lnSpc>
              <a:spcBef>
                <a:spcPts val="0"/>
              </a:spcBef>
              <a:spcAft>
                <a:spcPts val="0"/>
              </a:spcAft>
              <a:buClrTx/>
              <a:buSzTx/>
              <a:buFont typeface="+mj-lt"/>
              <a:buAutoNum type="arabicPeriod"/>
              <a:tabLst/>
              <a:defRPr/>
            </a:pPr>
            <a:r>
              <a:rPr lang="zh-CN" altLang="en-US" sz="2800" dirty="0">
                <a:solidFill>
                  <a:srgbClr val="000000"/>
                </a:solidFill>
                <a:latin typeface="Arial"/>
                <a:ea typeface="微软雅黑"/>
              </a:rPr>
              <a:t>在函数体的“入口处”，对参数的有效性进行检查。</a:t>
            </a:r>
            <a:endParaRPr lang="en-US" altLang="zh-CN" sz="2800" dirty="0">
              <a:solidFill>
                <a:srgbClr val="000000"/>
              </a:solidFill>
              <a:latin typeface="Arial"/>
              <a:ea typeface="微软雅黑"/>
            </a:endParaRPr>
          </a:p>
          <a:p>
            <a:pPr marL="514350" marR="0" lvl="0" indent="-514350" algn="just" defTabSz="914400" rtl="0" eaLnBrk="1" fontAlgn="auto" latinLnBrk="0" hangingPunct="1">
              <a:lnSpc>
                <a:spcPct val="150000"/>
              </a:lnSpc>
              <a:spcBef>
                <a:spcPts val="0"/>
              </a:spcBef>
              <a:spcAft>
                <a:spcPts val="0"/>
              </a:spcAft>
              <a:buClrTx/>
              <a:buSzTx/>
              <a:buFont typeface="+mj-lt"/>
              <a:buAutoNum type="arabicPeriod"/>
              <a:tabLst/>
              <a:defRPr/>
            </a:pPr>
            <a:r>
              <a:rPr lang="zh-CN" altLang="en-US" sz="2800" dirty="0">
                <a:solidFill>
                  <a:srgbClr val="000000"/>
                </a:solidFill>
                <a:latin typeface="Arial"/>
                <a:ea typeface="微软雅黑"/>
              </a:rPr>
              <a:t>在函数体的“出口处”，对 </a:t>
            </a:r>
            <a:r>
              <a:rPr lang="en-US" altLang="zh-CN" sz="2800" dirty="0">
                <a:solidFill>
                  <a:srgbClr val="000000"/>
                </a:solidFill>
                <a:latin typeface="Arial"/>
                <a:ea typeface="微软雅黑"/>
              </a:rPr>
              <a:t>return </a:t>
            </a:r>
            <a:r>
              <a:rPr lang="zh-CN" altLang="en-US" sz="2800" dirty="0">
                <a:solidFill>
                  <a:srgbClr val="000000"/>
                </a:solidFill>
                <a:latin typeface="Arial"/>
                <a:ea typeface="微软雅黑"/>
              </a:rPr>
              <a:t>语句的正确性和效率进行检查。</a:t>
            </a:r>
            <a:endParaRPr lang="en-US" altLang="zh-CN" sz="2800" dirty="0">
              <a:solidFill>
                <a:srgbClr val="000000"/>
              </a:solidFill>
              <a:latin typeface="Arial"/>
              <a:ea typeface="微软雅黑"/>
            </a:endParaRPr>
          </a:p>
        </p:txBody>
      </p:sp>
      <p:pic>
        <p:nvPicPr>
          <p:cNvPr id="3" name="图片 2">
            <a:extLst>
              <a:ext uri="{FF2B5EF4-FFF2-40B4-BE49-F238E27FC236}">
                <a16:creationId xmlns:a16="http://schemas.microsoft.com/office/drawing/2014/main" id="{B563879F-E388-0DED-EC68-98630CCE92D1}"/>
              </a:ext>
            </a:extLst>
          </p:cNvPr>
          <p:cNvPicPr>
            <a:picLocks noChangeAspect="1"/>
          </p:cNvPicPr>
          <p:nvPr/>
        </p:nvPicPr>
        <p:blipFill rotWithShape="1">
          <a:blip r:embed="rId4"/>
          <a:srcRect b="46717"/>
          <a:stretch/>
        </p:blipFill>
        <p:spPr>
          <a:xfrm>
            <a:off x="669924" y="3329115"/>
            <a:ext cx="10850562" cy="3528885"/>
          </a:xfrm>
          <a:prstGeom prst="rect">
            <a:avLst/>
          </a:prstGeom>
        </p:spPr>
      </p:pic>
    </p:spTree>
    <p:extLst>
      <p:ext uri="{BB962C8B-B14F-4D97-AF65-F5344CB8AC3E}">
        <p14:creationId xmlns:p14="http://schemas.microsoft.com/office/powerpoint/2010/main" val="82830971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9924" y="0"/>
            <a:ext cx="10850563" cy="1028699"/>
          </a:xfrm>
        </p:spPr>
        <p:txBody>
          <a:bodyPr>
            <a:normAutofit/>
          </a:bodyPr>
          <a:lstStyle/>
          <a:p>
            <a:r>
              <a:rPr lang="zh-CN" altLang="en-US" sz="3600" dirty="0"/>
              <a:t>函数设计</a:t>
            </a:r>
          </a:p>
        </p:txBody>
      </p:sp>
      <p:pic>
        <p:nvPicPr>
          <p:cNvPr id="5" name="Picture 2">
            <a:extLst>
              <a:ext uri="{FF2B5EF4-FFF2-40B4-BE49-F238E27FC236}">
                <a16:creationId xmlns:a16="http://schemas.microsoft.com/office/drawing/2014/main" id="{150EE95A-2D86-44C4-BEA6-B5BB50DD3D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5748" y="24493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BE2597F8-B16B-D409-26DE-65DCFF3587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38098" y="174460"/>
            <a:ext cx="699978" cy="699978"/>
          </a:xfrm>
          <a:prstGeom prst="rect">
            <a:avLst/>
          </a:prstGeom>
          <a:noFill/>
          <a:extLst>
            <a:ext uri="{909E8E84-426E-40DD-AFC4-6F175D3DCCD1}">
              <a14:hiddenFill xmlns:a14="http://schemas.microsoft.com/office/drawing/2010/main">
                <a:solidFill>
                  <a:srgbClr val="FFFFFF"/>
                </a:solidFill>
              </a14:hiddenFill>
            </a:ext>
          </a:extLst>
        </p:spPr>
      </p:pic>
      <p:pic>
        <p:nvPicPr>
          <p:cNvPr id="7" name="图片 6">
            <a:extLst>
              <a:ext uri="{FF2B5EF4-FFF2-40B4-BE49-F238E27FC236}">
                <a16:creationId xmlns:a16="http://schemas.microsoft.com/office/drawing/2014/main" id="{E376039F-2F6D-20C3-2A8B-4AF5F7F501B5}"/>
              </a:ext>
            </a:extLst>
          </p:cNvPr>
          <p:cNvPicPr>
            <a:picLocks noChangeAspect="1"/>
          </p:cNvPicPr>
          <p:nvPr/>
        </p:nvPicPr>
        <p:blipFill rotWithShape="1">
          <a:blip r:embed="rId4"/>
          <a:srcRect b="30510"/>
          <a:stretch/>
        </p:blipFill>
        <p:spPr>
          <a:xfrm>
            <a:off x="669923" y="1273630"/>
            <a:ext cx="10850563" cy="4955720"/>
          </a:xfrm>
          <a:prstGeom prst="rect">
            <a:avLst/>
          </a:prstGeom>
        </p:spPr>
      </p:pic>
    </p:spTree>
    <p:extLst>
      <p:ext uri="{BB962C8B-B14F-4D97-AF65-F5344CB8AC3E}">
        <p14:creationId xmlns:p14="http://schemas.microsoft.com/office/powerpoint/2010/main" val="73330319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9924" y="0"/>
            <a:ext cx="10850563" cy="1028699"/>
          </a:xfrm>
        </p:spPr>
        <p:txBody>
          <a:bodyPr>
            <a:normAutofit/>
          </a:bodyPr>
          <a:lstStyle/>
          <a:p>
            <a:r>
              <a:rPr lang="zh-CN" altLang="en-US" sz="3600" dirty="0"/>
              <a:t>函数设计</a:t>
            </a:r>
          </a:p>
        </p:txBody>
      </p:sp>
      <p:pic>
        <p:nvPicPr>
          <p:cNvPr id="5" name="Picture 2">
            <a:extLst>
              <a:ext uri="{FF2B5EF4-FFF2-40B4-BE49-F238E27FC236}">
                <a16:creationId xmlns:a16="http://schemas.microsoft.com/office/drawing/2014/main" id="{150EE95A-2D86-44C4-BEA6-B5BB50DD3D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5748" y="24493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BE2597F8-B16B-D409-26DE-65DCFF3587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38098" y="174460"/>
            <a:ext cx="699978" cy="699978"/>
          </a:xfrm>
          <a:prstGeom prst="rect">
            <a:avLst/>
          </a:prstGeom>
          <a:noFill/>
          <a:extLst>
            <a:ext uri="{909E8E84-426E-40DD-AFC4-6F175D3DCCD1}">
              <a14:hiddenFill xmlns:a14="http://schemas.microsoft.com/office/drawing/2010/main">
                <a:solidFill>
                  <a:srgbClr val="FFFFFF"/>
                </a:solidFill>
              </a14:hiddenFill>
            </a:ext>
          </a:extLst>
        </p:spPr>
      </p:pic>
      <p:pic>
        <p:nvPicPr>
          <p:cNvPr id="3" name="图片 2">
            <a:extLst>
              <a:ext uri="{FF2B5EF4-FFF2-40B4-BE49-F238E27FC236}">
                <a16:creationId xmlns:a16="http://schemas.microsoft.com/office/drawing/2014/main" id="{7A2A5315-01F0-5E64-9C05-051CB7B56046}"/>
              </a:ext>
            </a:extLst>
          </p:cNvPr>
          <p:cNvPicPr>
            <a:picLocks noChangeAspect="1"/>
          </p:cNvPicPr>
          <p:nvPr/>
        </p:nvPicPr>
        <p:blipFill>
          <a:blip r:embed="rId4"/>
          <a:stretch>
            <a:fillRect/>
          </a:stretch>
        </p:blipFill>
        <p:spPr>
          <a:xfrm>
            <a:off x="669924" y="1273631"/>
            <a:ext cx="10850563" cy="3072198"/>
          </a:xfrm>
          <a:prstGeom prst="rect">
            <a:avLst/>
          </a:prstGeom>
        </p:spPr>
      </p:pic>
    </p:spTree>
    <p:extLst>
      <p:ext uri="{BB962C8B-B14F-4D97-AF65-F5344CB8AC3E}">
        <p14:creationId xmlns:p14="http://schemas.microsoft.com/office/powerpoint/2010/main" val="115287952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9924" y="0"/>
            <a:ext cx="10850563" cy="1028699"/>
          </a:xfrm>
        </p:spPr>
        <p:txBody>
          <a:bodyPr>
            <a:normAutofit/>
          </a:bodyPr>
          <a:lstStyle/>
          <a:p>
            <a:r>
              <a:rPr lang="zh-CN" altLang="en-US" sz="3600" dirty="0"/>
              <a:t>函数设计</a:t>
            </a:r>
          </a:p>
        </p:txBody>
      </p:sp>
      <p:pic>
        <p:nvPicPr>
          <p:cNvPr id="5" name="Picture 2">
            <a:extLst>
              <a:ext uri="{FF2B5EF4-FFF2-40B4-BE49-F238E27FC236}">
                <a16:creationId xmlns:a16="http://schemas.microsoft.com/office/drawing/2014/main" id="{150EE95A-2D86-44C4-BEA6-B5BB50DD3D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5748" y="24493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BE2597F8-B16B-D409-26DE-65DCFF3587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38098" y="174460"/>
            <a:ext cx="699978" cy="699978"/>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a:extLst>
              <a:ext uri="{FF2B5EF4-FFF2-40B4-BE49-F238E27FC236}">
                <a16:creationId xmlns:a16="http://schemas.microsoft.com/office/drawing/2014/main" id="{4C8160E0-8188-8DA0-9419-E0AF111EDCAB}"/>
              </a:ext>
            </a:extLst>
          </p:cNvPr>
          <p:cNvSpPr txBox="1"/>
          <p:nvPr/>
        </p:nvSpPr>
        <p:spPr>
          <a:xfrm>
            <a:off x="669925" y="1203159"/>
            <a:ext cx="10850562" cy="5186163"/>
          </a:xfrm>
          <a:prstGeom prst="rect">
            <a:avLst/>
          </a:prstGeom>
          <a:noFill/>
        </p:spPr>
        <p:txBody>
          <a:bodyPr wrap="square" rtlCol="0">
            <a:spAutoFit/>
          </a:bodyPr>
          <a:lstStyle/>
          <a:p>
            <a:pPr marR="0" lvl="0" algn="just" defTabSz="914400" rtl="0" eaLnBrk="1" fontAlgn="auto" latinLnBrk="0" hangingPunct="1">
              <a:lnSpc>
                <a:spcPct val="150000"/>
              </a:lnSpc>
              <a:spcBef>
                <a:spcPts val="0"/>
              </a:spcBef>
              <a:spcAft>
                <a:spcPts val="0"/>
              </a:spcAft>
              <a:buClrTx/>
              <a:buSzTx/>
              <a:tabLst/>
              <a:defRPr/>
            </a:pPr>
            <a:r>
              <a:rPr lang="zh-CN" altLang="en-US" sz="2800" b="1" dirty="0">
                <a:solidFill>
                  <a:srgbClr val="000000"/>
                </a:solidFill>
                <a:latin typeface="Arial"/>
                <a:ea typeface="微软雅黑"/>
              </a:rPr>
              <a:t>函数内部实现的建议</a:t>
            </a:r>
            <a:endParaRPr lang="en-US" altLang="zh-CN" sz="2800" b="1" dirty="0">
              <a:solidFill>
                <a:srgbClr val="000000"/>
              </a:solidFill>
              <a:latin typeface="Arial"/>
              <a:ea typeface="微软雅黑"/>
            </a:endParaRPr>
          </a:p>
          <a:p>
            <a:pPr marL="514350" marR="0" lvl="0" indent="-514350" algn="just" defTabSz="914400" rtl="0" eaLnBrk="1" fontAlgn="auto" latinLnBrk="0" hangingPunct="1">
              <a:lnSpc>
                <a:spcPct val="150000"/>
              </a:lnSpc>
              <a:spcBef>
                <a:spcPts val="0"/>
              </a:spcBef>
              <a:spcAft>
                <a:spcPts val="0"/>
              </a:spcAft>
              <a:buClrTx/>
              <a:buSzTx/>
              <a:buFont typeface="+mj-lt"/>
              <a:buAutoNum type="arabicPeriod"/>
              <a:tabLst/>
              <a:defRPr/>
            </a:pPr>
            <a:r>
              <a:rPr lang="zh-CN" altLang="en-US" sz="2800" dirty="0">
                <a:solidFill>
                  <a:srgbClr val="000000"/>
                </a:solidFill>
                <a:latin typeface="Arial"/>
                <a:ea typeface="微软雅黑"/>
              </a:rPr>
              <a:t>函数的功能要单一，不要设计多用途的函数。</a:t>
            </a:r>
            <a:endParaRPr lang="en-US" altLang="zh-CN" sz="2800" dirty="0">
              <a:solidFill>
                <a:srgbClr val="000000"/>
              </a:solidFill>
              <a:latin typeface="Arial"/>
              <a:ea typeface="微软雅黑"/>
            </a:endParaRPr>
          </a:p>
          <a:p>
            <a:pPr marL="514350" marR="0" lvl="0" indent="-514350" algn="just" defTabSz="914400" rtl="0" eaLnBrk="1" fontAlgn="auto" latinLnBrk="0" hangingPunct="1">
              <a:lnSpc>
                <a:spcPct val="150000"/>
              </a:lnSpc>
              <a:spcBef>
                <a:spcPts val="0"/>
              </a:spcBef>
              <a:spcAft>
                <a:spcPts val="0"/>
              </a:spcAft>
              <a:buClrTx/>
              <a:buSzTx/>
              <a:buFont typeface="+mj-lt"/>
              <a:buAutoNum type="arabicPeriod"/>
              <a:tabLst/>
              <a:defRPr/>
            </a:pPr>
            <a:r>
              <a:rPr lang="zh-CN" altLang="en-US" sz="2800" dirty="0">
                <a:solidFill>
                  <a:srgbClr val="000000"/>
                </a:solidFill>
                <a:latin typeface="Arial"/>
                <a:ea typeface="微软雅黑"/>
              </a:rPr>
              <a:t>函数体的规模要小，尽量控制在 </a:t>
            </a:r>
            <a:r>
              <a:rPr lang="en-US" altLang="zh-CN" sz="2800" dirty="0">
                <a:solidFill>
                  <a:srgbClr val="000000"/>
                </a:solidFill>
                <a:latin typeface="Arial"/>
                <a:ea typeface="微软雅黑"/>
              </a:rPr>
              <a:t>50 </a:t>
            </a:r>
            <a:r>
              <a:rPr lang="zh-CN" altLang="en-US" sz="2800" dirty="0">
                <a:solidFill>
                  <a:srgbClr val="000000"/>
                </a:solidFill>
                <a:latin typeface="Arial"/>
                <a:ea typeface="微软雅黑"/>
              </a:rPr>
              <a:t>行代码之内。在函数体的“出口处”，对  </a:t>
            </a:r>
            <a:r>
              <a:rPr lang="en-US" altLang="zh-CN" sz="2800" dirty="0">
                <a:solidFill>
                  <a:srgbClr val="000000"/>
                </a:solidFill>
                <a:latin typeface="Arial"/>
                <a:ea typeface="微软雅黑"/>
              </a:rPr>
              <a:t>return </a:t>
            </a:r>
            <a:r>
              <a:rPr lang="zh-CN" altLang="en-US" sz="2800" dirty="0">
                <a:solidFill>
                  <a:srgbClr val="000000"/>
                </a:solidFill>
                <a:latin typeface="Arial"/>
                <a:ea typeface="微软雅黑"/>
              </a:rPr>
              <a:t>语句的正确性和效率进行检查。</a:t>
            </a:r>
            <a:endParaRPr lang="en-US" altLang="zh-CN" sz="2800" dirty="0">
              <a:solidFill>
                <a:srgbClr val="000000"/>
              </a:solidFill>
              <a:latin typeface="Arial"/>
              <a:ea typeface="微软雅黑"/>
            </a:endParaRPr>
          </a:p>
          <a:p>
            <a:pPr marL="514350" marR="0" lvl="0" indent="-514350" algn="just" defTabSz="914400" rtl="0" eaLnBrk="1" fontAlgn="auto" latinLnBrk="0" hangingPunct="1">
              <a:lnSpc>
                <a:spcPct val="150000"/>
              </a:lnSpc>
              <a:spcBef>
                <a:spcPts val="0"/>
              </a:spcBef>
              <a:spcAft>
                <a:spcPts val="0"/>
              </a:spcAft>
              <a:buClrTx/>
              <a:buSzTx/>
              <a:buFont typeface="+mj-lt"/>
              <a:buAutoNum type="arabicPeriod"/>
              <a:tabLst/>
              <a:defRPr/>
            </a:pPr>
            <a:r>
              <a:rPr lang="zh-CN" altLang="en-US" sz="2800" dirty="0">
                <a:solidFill>
                  <a:srgbClr val="000000"/>
                </a:solidFill>
                <a:latin typeface="Arial"/>
                <a:ea typeface="微软雅黑"/>
              </a:rPr>
              <a:t>尽量避免函数带有“记忆”功能。相同的输入应当产生相同的输出。带有“记忆”功能的函数，其行为可能是不可预测的，因为它的行为可能取决于某种“记忆状态”。这样的函数既不易理解又不利于测试和维护。</a:t>
            </a:r>
            <a:endParaRPr lang="en-US" altLang="zh-CN" sz="2800" dirty="0">
              <a:solidFill>
                <a:srgbClr val="000000"/>
              </a:solidFill>
              <a:latin typeface="Arial"/>
              <a:ea typeface="微软雅黑"/>
            </a:endParaRPr>
          </a:p>
        </p:txBody>
      </p:sp>
    </p:spTree>
    <p:extLst>
      <p:ext uri="{BB962C8B-B14F-4D97-AF65-F5344CB8AC3E}">
        <p14:creationId xmlns:p14="http://schemas.microsoft.com/office/powerpoint/2010/main" val="43259675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9924" y="0"/>
            <a:ext cx="10850563" cy="1028699"/>
          </a:xfrm>
        </p:spPr>
        <p:txBody>
          <a:bodyPr>
            <a:normAutofit/>
          </a:bodyPr>
          <a:lstStyle/>
          <a:p>
            <a:r>
              <a:rPr lang="zh-CN" altLang="en-US" sz="3600" dirty="0"/>
              <a:t>函数设计</a:t>
            </a:r>
          </a:p>
        </p:txBody>
      </p:sp>
      <p:pic>
        <p:nvPicPr>
          <p:cNvPr id="5" name="Picture 2">
            <a:extLst>
              <a:ext uri="{FF2B5EF4-FFF2-40B4-BE49-F238E27FC236}">
                <a16:creationId xmlns:a16="http://schemas.microsoft.com/office/drawing/2014/main" id="{150EE95A-2D86-44C4-BEA6-B5BB50DD3D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5748" y="24493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BE2597F8-B16B-D409-26DE-65DCFF3587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38098" y="174460"/>
            <a:ext cx="699978" cy="699978"/>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a:extLst>
              <a:ext uri="{FF2B5EF4-FFF2-40B4-BE49-F238E27FC236}">
                <a16:creationId xmlns:a16="http://schemas.microsoft.com/office/drawing/2014/main" id="{4C8160E0-8188-8DA0-9419-E0AF111EDCAB}"/>
              </a:ext>
            </a:extLst>
          </p:cNvPr>
          <p:cNvSpPr txBox="1"/>
          <p:nvPr/>
        </p:nvSpPr>
        <p:spPr>
          <a:xfrm>
            <a:off x="669925" y="1203159"/>
            <a:ext cx="10850562" cy="4539833"/>
          </a:xfrm>
          <a:prstGeom prst="rect">
            <a:avLst/>
          </a:prstGeom>
          <a:noFill/>
        </p:spPr>
        <p:txBody>
          <a:bodyPr wrap="square" rtlCol="0">
            <a:spAutoFit/>
          </a:bodyPr>
          <a:lstStyle/>
          <a:p>
            <a:pPr marR="0" lvl="0" algn="just" defTabSz="914400" rtl="0" eaLnBrk="1" fontAlgn="auto" latinLnBrk="0" hangingPunct="1">
              <a:lnSpc>
                <a:spcPct val="150000"/>
              </a:lnSpc>
              <a:spcBef>
                <a:spcPts val="0"/>
              </a:spcBef>
              <a:spcAft>
                <a:spcPts val="0"/>
              </a:spcAft>
              <a:buClrTx/>
              <a:buSzTx/>
              <a:tabLst/>
              <a:defRPr/>
            </a:pPr>
            <a:r>
              <a:rPr lang="zh-CN" altLang="en-US" sz="2800" b="1" dirty="0">
                <a:solidFill>
                  <a:srgbClr val="000000"/>
                </a:solidFill>
                <a:latin typeface="Arial"/>
                <a:ea typeface="微软雅黑"/>
              </a:rPr>
              <a:t>函数内部实现的建议</a:t>
            </a:r>
            <a:endParaRPr lang="en-US" altLang="zh-CN" sz="2800" b="1" dirty="0">
              <a:solidFill>
                <a:srgbClr val="000000"/>
              </a:solidFill>
              <a:latin typeface="Arial"/>
              <a:ea typeface="微软雅黑"/>
            </a:endParaRPr>
          </a:p>
          <a:p>
            <a:pPr marL="514350" marR="0" lvl="0" indent="-514350" algn="just" defTabSz="914400" rtl="0" eaLnBrk="1" fontAlgn="auto" latinLnBrk="0" hangingPunct="1">
              <a:lnSpc>
                <a:spcPct val="150000"/>
              </a:lnSpc>
              <a:spcBef>
                <a:spcPts val="0"/>
              </a:spcBef>
              <a:spcAft>
                <a:spcPts val="0"/>
              </a:spcAft>
              <a:buClrTx/>
              <a:buSzTx/>
              <a:buAutoNum type="arabicPeriod" startAt="4"/>
              <a:tabLst/>
              <a:defRPr/>
            </a:pPr>
            <a:r>
              <a:rPr lang="zh-CN" altLang="en-US" sz="2800" dirty="0">
                <a:solidFill>
                  <a:srgbClr val="000000"/>
                </a:solidFill>
                <a:latin typeface="Arial"/>
                <a:ea typeface="微软雅黑"/>
              </a:rPr>
              <a:t>在 </a:t>
            </a:r>
            <a:r>
              <a:rPr lang="en-US" altLang="zh-CN" sz="2800" dirty="0">
                <a:solidFill>
                  <a:srgbClr val="000000"/>
                </a:solidFill>
                <a:latin typeface="Arial"/>
                <a:ea typeface="微软雅黑"/>
              </a:rPr>
              <a:t>C/C++ </a:t>
            </a:r>
            <a:r>
              <a:rPr lang="zh-CN" altLang="en-US" sz="2800" dirty="0">
                <a:solidFill>
                  <a:srgbClr val="000000"/>
                </a:solidFill>
                <a:latin typeface="Arial"/>
                <a:ea typeface="微软雅黑"/>
              </a:rPr>
              <a:t>语言中，函数的 </a:t>
            </a:r>
            <a:r>
              <a:rPr lang="en-US" altLang="zh-CN" sz="2800" dirty="0">
                <a:solidFill>
                  <a:srgbClr val="000000"/>
                </a:solidFill>
                <a:latin typeface="Arial"/>
                <a:ea typeface="微软雅黑"/>
              </a:rPr>
              <a:t>static </a:t>
            </a:r>
            <a:r>
              <a:rPr lang="zh-CN" altLang="en-US" sz="2800" dirty="0">
                <a:solidFill>
                  <a:srgbClr val="000000"/>
                </a:solidFill>
                <a:latin typeface="Arial"/>
                <a:ea typeface="微软雅黑"/>
              </a:rPr>
              <a:t>局部变量是函数的“记忆”存储器。建议尽量少用 </a:t>
            </a:r>
            <a:r>
              <a:rPr lang="en-US" altLang="zh-CN" sz="2800" dirty="0">
                <a:solidFill>
                  <a:srgbClr val="000000"/>
                </a:solidFill>
                <a:latin typeface="Arial"/>
                <a:ea typeface="微软雅黑"/>
              </a:rPr>
              <a:t>static </a:t>
            </a:r>
            <a:r>
              <a:rPr lang="zh-CN" altLang="en-US" sz="2800" dirty="0">
                <a:solidFill>
                  <a:srgbClr val="000000"/>
                </a:solidFill>
                <a:latin typeface="Arial"/>
                <a:ea typeface="微软雅黑"/>
              </a:rPr>
              <a:t>局部变量，除非必需。</a:t>
            </a:r>
            <a:endParaRPr lang="en-US" altLang="zh-CN" sz="2800" dirty="0">
              <a:solidFill>
                <a:srgbClr val="000000"/>
              </a:solidFill>
              <a:latin typeface="Arial"/>
              <a:ea typeface="微软雅黑"/>
            </a:endParaRPr>
          </a:p>
          <a:p>
            <a:pPr marL="514350" marR="0" lvl="0" indent="-514350" algn="just" defTabSz="914400" rtl="0" eaLnBrk="1" fontAlgn="auto" latinLnBrk="0" hangingPunct="1">
              <a:lnSpc>
                <a:spcPct val="150000"/>
              </a:lnSpc>
              <a:spcBef>
                <a:spcPts val="0"/>
              </a:spcBef>
              <a:spcAft>
                <a:spcPts val="0"/>
              </a:spcAft>
              <a:buClrTx/>
              <a:buSzTx/>
              <a:buAutoNum type="arabicPeriod" startAt="4"/>
              <a:tabLst/>
              <a:defRPr/>
            </a:pPr>
            <a:r>
              <a:rPr lang="zh-CN" altLang="en-US" sz="2800" dirty="0">
                <a:solidFill>
                  <a:srgbClr val="000000"/>
                </a:solidFill>
                <a:latin typeface="Arial"/>
                <a:ea typeface="微软雅黑"/>
              </a:rPr>
              <a:t>不仅要检查输入参数的有效性，还要检查通过其它途径进入函数体内的变量的有效性，例如全局变量、文件句柄等。</a:t>
            </a:r>
            <a:endParaRPr lang="en-US" altLang="zh-CN" sz="2800" dirty="0">
              <a:solidFill>
                <a:srgbClr val="000000"/>
              </a:solidFill>
              <a:latin typeface="Arial"/>
              <a:ea typeface="微软雅黑"/>
            </a:endParaRPr>
          </a:p>
          <a:p>
            <a:pPr marL="514350" marR="0" lvl="0" indent="-514350" algn="just" defTabSz="914400" rtl="0" eaLnBrk="1" fontAlgn="auto" latinLnBrk="0" hangingPunct="1">
              <a:lnSpc>
                <a:spcPct val="150000"/>
              </a:lnSpc>
              <a:spcBef>
                <a:spcPts val="0"/>
              </a:spcBef>
              <a:spcAft>
                <a:spcPts val="0"/>
              </a:spcAft>
              <a:buClrTx/>
              <a:buSzTx/>
              <a:buAutoNum type="arabicPeriod" startAt="4"/>
              <a:tabLst/>
              <a:defRPr/>
            </a:pPr>
            <a:r>
              <a:rPr lang="zh-CN" altLang="en-US" sz="2800" dirty="0">
                <a:solidFill>
                  <a:srgbClr val="000000"/>
                </a:solidFill>
                <a:latin typeface="Arial"/>
                <a:ea typeface="微软雅黑"/>
              </a:rPr>
              <a:t>用于出错处理的返回值一定要清楚，让使用者不容易忽视或误解错误情况。</a:t>
            </a:r>
            <a:endParaRPr lang="en-US" altLang="zh-CN" sz="2800" dirty="0">
              <a:solidFill>
                <a:srgbClr val="000000"/>
              </a:solidFill>
              <a:latin typeface="Arial"/>
              <a:ea typeface="微软雅黑"/>
            </a:endParaRPr>
          </a:p>
        </p:txBody>
      </p:sp>
    </p:spTree>
    <p:extLst>
      <p:ext uri="{BB962C8B-B14F-4D97-AF65-F5344CB8AC3E}">
        <p14:creationId xmlns:p14="http://schemas.microsoft.com/office/powerpoint/2010/main" val="145463423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9924" y="0"/>
            <a:ext cx="10850563" cy="1028699"/>
          </a:xfrm>
        </p:spPr>
        <p:txBody>
          <a:bodyPr>
            <a:normAutofit/>
          </a:bodyPr>
          <a:lstStyle/>
          <a:p>
            <a:r>
              <a:rPr lang="zh-CN" altLang="en-US" sz="3600" dirty="0"/>
              <a:t>内存管理</a:t>
            </a:r>
          </a:p>
        </p:txBody>
      </p:sp>
      <p:pic>
        <p:nvPicPr>
          <p:cNvPr id="5" name="Picture 2">
            <a:extLst>
              <a:ext uri="{FF2B5EF4-FFF2-40B4-BE49-F238E27FC236}">
                <a16:creationId xmlns:a16="http://schemas.microsoft.com/office/drawing/2014/main" id="{150EE95A-2D86-44C4-BEA6-B5BB50DD3D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5748" y="24493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BE2597F8-B16B-D409-26DE-65DCFF3587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38098" y="174460"/>
            <a:ext cx="699978" cy="699978"/>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a:extLst>
              <a:ext uri="{FF2B5EF4-FFF2-40B4-BE49-F238E27FC236}">
                <a16:creationId xmlns:a16="http://schemas.microsoft.com/office/drawing/2014/main" id="{4C8160E0-8188-8DA0-9419-E0AF111EDCAB}"/>
              </a:ext>
            </a:extLst>
          </p:cNvPr>
          <p:cNvSpPr txBox="1"/>
          <p:nvPr/>
        </p:nvSpPr>
        <p:spPr>
          <a:xfrm>
            <a:off x="669925" y="1203159"/>
            <a:ext cx="10850562" cy="2597827"/>
          </a:xfrm>
          <a:prstGeom prst="rect">
            <a:avLst/>
          </a:prstGeom>
          <a:noFill/>
        </p:spPr>
        <p:txBody>
          <a:bodyPr wrap="square" rtlCol="0">
            <a:spAutoFit/>
          </a:bodyPr>
          <a:lstStyle/>
          <a:p>
            <a:pPr marR="0" lvl="0" algn="just" defTabSz="914400" rtl="0" eaLnBrk="1" fontAlgn="auto" latinLnBrk="0" hangingPunct="1">
              <a:lnSpc>
                <a:spcPct val="150000"/>
              </a:lnSpc>
              <a:spcBef>
                <a:spcPts val="0"/>
              </a:spcBef>
              <a:spcAft>
                <a:spcPts val="0"/>
              </a:spcAft>
              <a:buClrTx/>
              <a:buSzTx/>
              <a:tabLst/>
              <a:defRPr/>
            </a:pPr>
            <a:r>
              <a:rPr lang="en-US" altLang="zh-CN" sz="2800" b="1" dirty="0">
                <a:solidFill>
                  <a:srgbClr val="000000"/>
                </a:solidFill>
                <a:latin typeface="Arial"/>
                <a:ea typeface="微软雅黑"/>
              </a:rPr>
              <a:t>Bill Gates </a:t>
            </a:r>
            <a:r>
              <a:rPr lang="zh-CN" altLang="en-US" sz="2800" b="1" dirty="0">
                <a:solidFill>
                  <a:srgbClr val="000000"/>
                </a:solidFill>
                <a:latin typeface="Arial"/>
                <a:ea typeface="微软雅黑"/>
              </a:rPr>
              <a:t>曾经失言：</a:t>
            </a:r>
            <a:endParaRPr lang="en-US" altLang="zh-CN" sz="2800" b="1" dirty="0">
              <a:solidFill>
                <a:srgbClr val="000000"/>
              </a:solidFill>
              <a:latin typeface="Arial"/>
              <a:ea typeface="微软雅黑"/>
            </a:endParaRPr>
          </a:p>
          <a:p>
            <a:pPr marR="0" lvl="0" algn="just" defTabSz="914400" rtl="0" eaLnBrk="1" fontAlgn="auto" latinLnBrk="0" hangingPunct="1">
              <a:lnSpc>
                <a:spcPct val="150000"/>
              </a:lnSpc>
              <a:spcBef>
                <a:spcPts val="0"/>
              </a:spcBef>
              <a:spcAft>
                <a:spcPts val="0"/>
              </a:spcAft>
              <a:buClrTx/>
              <a:buSzTx/>
              <a:tabLst/>
              <a:defRPr/>
            </a:pPr>
            <a:r>
              <a:rPr lang="en-US" altLang="zh-CN" sz="2800" dirty="0">
                <a:solidFill>
                  <a:srgbClr val="000000"/>
                </a:solidFill>
                <a:latin typeface="Arial"/>
                <a:ea typeface="微软雅黑"/>
              </a:rPr>
              <a:t>640K ought to be enough for everybody. — Bill Gates 1981</a:t>
            </a:r>
          </a:p>
          <a:p>
            <a:pPr marR="0" lvl="0" algn="just" defTabSz="914400" rtl="0" eaLnBrk="1" fontAlgn="auto" latinLnBrk="0" hangingPunct="1">
              <a:lnSpc>
                <a:spcPct val="150000"/>
              </a:lnSpc>
              <a:spcBef>
                <a:spcPts val="0"/>
              </a:spcBef>
              <a:spcAft>
                <a:spcPts val="0"/>
              </a:spcAft>
              <a:buClrTx/>
              <a:buSzTx/>
              <a:tabLst/>
              <a:defRPr/>
            </a:pPr>
            <a:endParaRPr lang="en-US" altLang="zh-CN" sz="2800" dirty="0">
              <a:solidFill>
                <a:srgbClr val="000000"/>
              </a:solidFill>
              <a:latin typeface="Arial"/>
              <a:ea typeface="微软雅黑"/>
            </a:endParaRPr>
          </a:p>
          <a:p>
            <a:pPr marR="0" lvl="0" algn="just" defTabSz="914400" rtl="0" eaLnBrk="1" fontAlgn="auto" latinLnBrk="0" hangingPunct="1">
              <a:lnSpc>
                <a:spcPct val="150000"/>
              </a:lnSpc>
              <a:spcBef>
                <a:spcPts val="0"/>
              </a:spcBef>
              <a:spcAft>
                <a:spcPts val="0"/>
              </a:spcAft>
              <a:buClrTx/>
              <a:buSzTx/>
              <a:tabLst/>
              <a:defRPr/>
            </a:pPr>
            <a:r>
              <a:rPr lang="zh-CN" altLang="en-US" sz="2800" dirty="0">
                <a:solidFill>
                  <a:srgbClr val="000000"/>
                </a:solidFill>
                <a:latin typeface="Arial"/>
                <a:ea typeface="微软雅黑"/>
              </a:rPr>
              <a:t>内存泄漏几乎在每个</a:t>
            </a:r>
            <a:r>
              <a:rPr lang="en-US" altLang="zh-CN" sz="2800" dirty="0">
                <a:solidFill>
                  <a:srgbClr val="000000"/>
                </a:solidFill>
                <a:latin typeface="Arial"/>
                <a:ea typeface="微软雅黑"/>
              </a:rPr>
              <a:t>C++</a:t>
            </a:r>
            <a:r>
              <a:rPr lang="zh-CN" altLang="en-US" sz="2800" dirty="0">
                <a:solidFill>
                  <a:srgbClr val="000000"/>
                </a:solidFill>
                <a:latin typeface="Arial"/>
                <a:ea typeface="微软雅黑"/>
              </a:rPr>
              <a:t>程序中都会发生。</a:t>
            </a:r>
            <a:endParaRPr lang="en-US" altLang="zh-CN" sz="2800" dirty="0">
              <a:solidFill>
                <a:srgbClr val="000000"/>
              </a:solidFill>
              <a:latin typeface="Arial"/>
              <a:ea typeface="微软雅黑"/>
            </a:endParaRPr>
          </a:p>
        </p:txBody>
      </p:sp>
    </p:spTree>
    <p:extLst>
      <p:ext uri="{BB962C8B-B14F-4D97-AF65-F5344CB8AC3E}">
        <p14:creationId xmlns:p14="http://schemas.microsoft.com/office/powerpoint/2010/main" val="7085236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600" dirty="0"/>
              <a:t>文件结构</a:t>
            </a:r>
          </a:p>
        </p:txBody>
      </p:sp>
      <p:pic>
        <p:nvPicPr>
          <p:cNvPr id="5" name="Picture 2">
            <a:extLst>
              <a:ext uri="{FF2B5EF4-FFF2-40B4-BE49-F238E27FC236}">
                <a16:creationId xmlns:a16="http://schemas.microsoft.com/office/drawing/2014/main" id="{150EE95A-2D86-44C4-BEA6-B5BB50DD3D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5748" y="24493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BE2597F8-B16B-D409-26DE-65DCFF3587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38098" y="174460"/>
            <a:ext cx="699978" cy="699978"/>
          </a:xfrm>
          <a:prstGeom prst="rect">
            <a:avLst/>
          </a:prstGeom>
          <a:noFill/>
          <a:extLst>
            <a:ext uri="{909E8E84-426E-40DD-AFC4-6F175D3DCCD1}">
              <a14:hiddenFill xmlns:a14="http://schemas.microsoft.com/office/drawing/2010/main">
                <a:solidFill>
                  <a:srgbClr val="FFFFFF"/>
                </a:solidFill>
              </a14:hiddenFill>
            </a:ext>
          </a:extLst>
        </p:spPr>
      </p:pic>
      <p:pic>
        <p:nvPicPr>
          <p:cNvPr id="3" name="图片 2">
            <a:extLst>
              <a:ext uri="{FF2B5EF4-FFF2-40B4-BE49-F238E27FC236}">
                <a16:creationId xmlns:a16="http://schemas.microsoft.com/office/drawing/2014/main" id="{EDD9A749-BA48-4347-3495-4A3112A3171F}"/>
              </a:ext>
            </a:extLst>
          </p:cNvPr>
          <p:cNvPicPr>
            <a:picLocks noChangeAspect="1"/>
          </p:cNvPicPr>
          <p:nvPr/>
        </p:nvPicPr>
        <p:blipFill>
          <a:blip r:embed="rId4"/>
          <a:stretch>
            <a:fillRect/>
          </a:stretch>
        </p:blipFill>
        <p:spPr>
          <a:xfrm>
            <a:off x="669924" y="1173078"/>
            <a:ext cx="6131929" cy="5552691"/>
          </a:xfrm>
          <a:prstGeom prst="rect">
            <a:avLst/>
          </a:prstGeom>
        </p:spPr>
      </p:pic>
    </p:spTree>
    <p:extLst>
      <p:ext uri="{BB962C8B-B14F-4D97-AF65-F5344CB8AC3E}">
        <p14:creationId xmlns:p14="http://schemas.microsoft.com/office/powerpoint/2010/main" val="79608493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9924" y="0"/>
            <a:ext cx="10850563" cy="1028699"/>
          </a:xfrm>
        </p:spPr>
        <p:txBody>
          <a:bodyPr>
            <a:normAutofit/>
          </a:bodyPr>
          <a:lstStyle/>
          <a:p>
            <a:r>
              <a:rPr lang="zh-CN" altLang="en-US" sz="3600" dirty="0"/>
              <a:t>内存分配方式</a:t>
            </a:r>
          </a:p>
        </p:txBody>
      </p:sp>
      <p:pic>
        <p:nvPicPr>
          <p:cNvPr id="5" name="Picture 2">
            <a:extLst>
              <a:ext uri="{FF2B5EF4-FFF2-40B4-BE49-F238E27FC236}">
                <a16:creationId xmlns:a16="http://schemas.microsoft.com/office/drawing/2014/main" id="{150EE95A-2D86-44C4-BEA6-B5BB50DD3D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5748" y="24493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BE2597F8-B16B-D409-26DE-65DCFF3587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38098" y="174460"/>
            <a:ext cx="699978" cy="699978"/>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a:extLst>
              <a:ext uri="{FF2B5EF4-FFF2-40B4-BE49-F238E27FC236}">
                <a16:creationId xmlns:a16="http://schemas.microsoft.com/office/drawing/2014/main" id="{4C8160E0-8188-8DA0-9419-E0AF111EDCAB}"/>
              </a:ext>
            </a:extLst>
          </p:cNvPr>
          <p:cNvSpPr txBox="1"/>
          <p:nvPr/>
        </p:nvSpPr>
        <p:spPr>
          <a:xfrm>
            <a:off x="669925" y="1203159"/>
            <a:ext cx="10850562" cy="1954509"/>
          </a:xfrm>
          <a:prstGeom prst="rect">
            <a:avLst/>
          </a:prstGeom>
          <a:noFill/>
        </p:spPr>
        <p:txBody>
          <a:bodyPr wrap="square" rtlCol="0">
            <a:spAutoFit/>
          </a:bodyPr>
          <a:lstStyle/>
          <a:p>
            <a:pPr marR="0" lvl="0" algn="just" defTabSz="914400" rtl="0" eaLnBrk="1" fontAlgn="auto" latinLnBrk="0" hangingPunct="1">
              <a:lnSpc>
                <a:spcPct val="150000"/>
              </a:lnSpc>
              <a:spcBef>
                <a:spcPts val="0"/>
              </a:spcBef>
              <a:spcAft>
                <a:spcPts val="0"/>
              </a:spcAft>
              <a:buClrTx/>
              <a:buSzTx/>
              <a:tabLst/>
              <a:defRPr/>
            </a:pPr>
            <a:r>
              <a:rPr lang="zh-CN" altLang="en-US" sz="2800" b="1" dirty="0">
                <a:solidFill>
                  <a:srgbClr val="000000"/>
                </a:solidFill>
                <a:latin typeface="Arial"/>
                <a:ea typeface="微软雅黑"/>
              </a:rPr>
              <a:t>分配方式简介</a:t>
            </a:r>
            <a:endParaRPr lang="en-US" altLang="zh-CN" sz="2800" b="1" dirty="0">
              <a:solidFill>
                <a:srgbClr val="000000"/>
              </a:solidFill>
              <a:latin typeface="Arial"/>
              <a:ea typeface="微软雅黑"/>
            </a:endParaRPr>
          </a:p>
          <a:p>
            <a:pPr marR="0" lvl="0" algn="just" defTabSz="914400" rtl="0" eaLnBrk="1" fontAlgn="auto" latinLnBrk="0" hangingPunct="1">
              <a:lnSpc>
                <a:spcPct val="150000"/>
              </a:lnSpc>
              <a:spcBef>
                <a:spcPts val="0"/>
              </a:spcBef>
              <a:spcAft>
                <a:spcPts val="0"/>
              </a:spcAft>
              <a:buClrTx/>
              <a:buSzTx/>
              <a:tabLst/>
              <a:defRPr/>
            </a:pPr>
            <a:r>
              <a:rPr lang="zh-CN" altLang="en-US" sz="2800" dirty="0">
                <a:solidFill>
                  <a:srgbClr val="000000"/>
                </a:solidFill>
                <a:latin typeface="Arial"/>
                <a:ea typeface="微软雅黑"/>
              </a:rPr>
              <a:t>在</a:t>
            </a:r>
            <a:r>
              <a:rPr lang="en-US" altLang="zh-CN" sz="2800" dirty="0">
                <a:solidFill>
                  <a:srgbClr val="000000"/>
                </a:solidFill>
                <a:latin typeface="Arial"/>
                <a:ea typeface="微软雅黑"/>
              </a:rPr>
              <a:t>C++</a:t>
            </a:r>
            <a:r>
              <a:rPr lang="zh-CN" altLang="en-US" sz="2800" dirty="0">
                <a:solidFill>
                  <a:srgbClr val="000000"/>
                </a:solidFill>
                <a:latin typeface="Arial"/>
                <a:ea typeface="微软雅黑"/>
              </a:rPr>
              <a:t>中，内存分成</a:t>
            </a:r>
            <a:r>
              <a:rPr lang="en-US" altLang="zh-CN" sz="2800" dirty="0">
                <a:solidFill>
                  <a:srgbClr val="000000"/>
                </a:solidFill>
                <a:latin typeface="Arial"/>
                <a:ea typeface="微软雅黑"/>
              </a:rPr>
              <a:t>5</a:t>
            </a:r>
            <a:r>
              <a:rPr lang="zh-CN" altLang="en-US" sz="2800" dirty="0">
                <a:solidFill>
                  <a:srgbClr val="000000"/>
                </a:solidFill>
                <a:latin typeface="Arial"/>
                <a:ea typeface="微软雅黑"/>
              </a:rPr>
              <a:t>个区，他们分别是</a:t>
            </a:r>
            <a:r>
              <a:rPr lang="zh-CN" altLang="en-US" sz="2800" b="1" dirty="0">
                <a:solidFill>
                  <a:srgbClr val="000000"/>
                </a:solidFill>
                <a:latin typeface="Arial"/>
                <a:ea typeface="微软雅黑"/>
              </a:rPr>
              <a:t>栈</a:t>
            </a:r>
            <a:r>
              <a:rPr lang="zh-CN" altLang="en-US" sz="2800" dirty="0">
                <a:solidFill>
                  <a:srgbClr val="000000"/>
                </a:solidFill>
                <a:latin typeface="Arial"/>
                <a:ea typeface="微软雅黑"/>
              </a:rPr>
              <a:t>、</a:t>
            </a:r>
            <a:r>
              <a:rPr lang="zh-CN" altLang="en-US" sz="2800" b="1" dirty="0">
                <a:solidFill>
                  <a:srgbClr val="000000"/>
                </a:solidFill>
                <a:latin typeface="Arial"/>
                <a:ea typeface="微软雅黑"/>
              </a:rPr>
              <a:t>堆</a:t>
            </a:r>
            <a:r>
              <a:rPr lang="zh-CN" altLang="en-US" sz="2800" dirty="0">
                <a:solidFill>
                  <a:srgbClr val="000000"/>
                </a:solidFill>
                <a:latin typeface="Arial"/>
                <a:ea typeface="微软雅黑"/>
              </a:rPr>
              <a:t>、</a:t>
            </a:r>
            <a:r>
              <a:rPr lang="zh-CN" altLang="en-US" sz="2800" b="1" dirty="0">
                <a:solidFill>
                  <a:srgbClr val="000000"/>
                </a:solidFill>
                <a:latin typeface="Arial"/>
                <a:ea typeface="微软雅黑"/>
              </a:rPr>
              <a:t>自由存储区</a:t>
            </a:r>
            <a:r>
              <a:rPr lang="zh-CN" altLang="en-US" sz="2800" dirty="0">
                <a:solidFill>
                  <a:srgbClr val="000000"/>
                </a:solidFill>
                <a:latin typeface="Arial"/>
                <a:ea typeface="微软雅黑"/>
              </a:rPr>
              <a:t>、</a:t>
            </a:r>
            <a:r>
              <a:rPr lang="zh-CN" altLang="en-US" sz="2800" b="1" dirty="0">
                <a:solidFill>
                  <a:srgbClr val="000000"/>
                </a:solidFill>
                <a:latin typeface="Arial"/>
                <a:ea typeface="微软雅黑"/>
              </a:rPr>
              <a:t>全局 </a:t>
            </a:r>
            <a:r>
              <a:rPr lang="en-US" altLang="zh-CN" sz="2800" b="1" dirty="0">
                <a:solidFill>
                  <a:srgbClr val="000000"/>
                </a:solidFill>
                <a:latin typeface="Arial"/>
                <a:ea typeface="微软雅黑"/>
              </a:rPr>
              <a:t>/ </a:t>
            </a:r>
            <a:r>
              <a:rPr lang="zh-CN" altLang="en-US" sz="2800" b="1" dirty="0">
                <a:solidFill>
                  <a:srgbClr val="000000"/>
                </a:solidFill>
                <a:latin typeface="Arial"/>
                <a:ea typeface="微软雅黑"/>
              </a:rPr>
              <a:t>静态存储区</a:t>
            </a:r>
            <a:r>
              <a:rPr lang="zh-CN" altLang="en-US" sz="2800" dirty="0">
                <a:solidFill>
                  <a:srgbClr val="000000"/>
                </a:solidFill>
                <a:latin typeface="Arial"/>
                <a:ea typeface="微软雅黑"/>
              </a:rPr>
              <a:t>和</a:t>
            </a:r>
            <a:r>
              <a:rPr lang="zh-CN" altLang="en-US" sz="2800" b="1" dirty="0">
                <a:solidFill>
                  <a:srgbClr val="000000"/>
                </a:solidFill>
                <a:latin typeface="Arial"/>
                <a:ea typeface="微软雅黑"/>
              </a:rPr>
              <a:t>常量存储区</a:t>
            </a:r>
            <a:r>
              <a:rPr lang="zh-CN" altLang="en-US" sz="2800" dirty="0">
                <a:solidFill>
                  <a:srgbClr val="000000"/>
                </a:solidFill>
                <a:latin typeface="Arial"/>
                <a:ea typeface="微软雅黑"/>
              </a:rPr>
              <a:t>。</a:t>
            </a:r>
            <a:endParaRPr lang="en-US" altLang="zh-CN" sz="2800" dirty="0">
              <a:solidFill>
                <a:srgbClr val="000000"/>
              </a:solidFill>
              <a:latin typeface="Arial"/>
              <a:ea typeface="微软雅黑"/>
            </a:endParaRPr>
          </a:p>
        </p:txBody>
      </p:sp>
    </p:spTree>
    <p:extLst>
      <p:ext uri="{BB962C8B-B14F-4D97-AF65-F5344CB8AC3E}">
        <p14:creationId xmlns:p14="http://schemas.microsoft.com/office/powerpoint/2010/main" val="396032588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9924" y="0"/>
            <a:ext cx="10850563" cy="1028699"/>
          </a:xfrm>
        </p:spPr>
        <p:txBody>
          <a:bodyPr>
            <a:normAutofit/>
          </a:bodyPr>
          <a:lstStyle/>
          <a:p>
            <a:r>
              <a:rPr lang="zh-CN" altLang="en-US" sz="3600" dirty="0"/>
              <a:t>内存分配方式</a:t>
            </a:r>
          </a:p>
        </p:txBody>
      </p:sp>
      <p:pic>
        <p:nvPicPr>
          <p:cNvPr id="5" name="Picture 2">
            <a:extLst>
              <a:ext uri="{FF2B5EF4-FFF2-40B4-BE49-F238E27FC236}">
                <a16:creationId xmlns:a16="http://schemas.microsoft.com/office/drawing/2014/main" id="{150EE95A-2D86-44C4-BEA6-B5BB50DD3D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5748" y="24493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BE2597F8-B16B-D409-26DE-65DCFF3587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38098" y="174460"/>
            <a:ext cx="699978" cy="699978"/>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a:extLst>
              <a:ext uri="{FF2B5EF4-FFF2-40B4-BE49-F238E27FC236}">
                <a16:creationId xmlns:a16="http://schemas.microsoft.com/office/drawing/2014/main" id="{4C8160E0-8188-8DA0-9419-E0AF111EDCAB}"/>
              </a:ext>
            </a:extLst>
          </p:cNvPr>
          <p:cNvSpPr txBox="1"/>
          <p:nvPr/>
        </p:nvSpPr>
        <p:spPr>
          <a:xfrm>
            <a:off x="669925" y="1203159"/>
            <a:ext cx="10850562" cy="2600840"/>
          </a:xfrm>
          <a:prstGeom prst="rect">
            <a:avLst/>
          </a:prstGeom>
          <a:noFill/>
        </p:spPr>
        <p:txBody>
          <a:bodyPr wrap="square" rtlCol="0">
            <a:spAutoFit/>
          </a:bodyPr>
          <a:lstStyle/>
          <a:p>
            <a:pPr marR="0" lvl="0" algn="just" defTabSz="914400" rtl="0" eaLnBrk="1" fontAlgn="auto" latinLnBrk="0" hangingPunct="1">
              <a:lnSpc>
                <a:spcPct val="150000"/>
              </a:lnSpc>
              <a:spcBef>
                <a:spcPts val="0"/>
              </a:spcBef>
              <a:spcAft>
                <a:spcPts val="0"/>
              </a:spcAft>
              <a:buClrTx/>
              <a:buSzTx/>
              <a:tabLst/>
              <a:defRPr/>
            </a:pPr>
            <a:r>
              <a:rPr lang="zh-CN" altLang="en-US" sz="2800" b="1" dirty="0">
                <a:solidFill>
                  <a:srgbClr val="000000"/>
                </a:solidFill>
                <a:latin typeface="Arial"/>
                <a:ea typeface="微软雅黑"/>
              </a:rPr>
              <a:t>栈</a:t>
            </a:r>
            <a:endParaRPr lang="en-US" altLang="zh-CN" sz="2800" b="1" dirty="0">
              <a:solidFill>
                <a:srgbClr val="000000"/>
              </a:solidFill>
              <a:latin typeface="Arial"/>
              <a:ea typeface="微软雅黑"/>
            </a:endParaRPr>
          </a:p>
          <a:p>
            <a:pPr marR="0" lvl="0" algn="just" defTabSz="914400" rtl="0" eaLnBrk="1" fontAlgn="auto" latinLnBrk="0" hangingPunct="1">
              <a:lnSpc>
                <a:spcPct val="150000"/>
              </a:lnSpc>
              <a:spcBef>
                <a:spcPts val="0"/>
              </a:spcBef>
              <a:spcAft>
                <a:spcPts val="0"/>
              </a:spcAft>
              <a:buClrTx/>
              <a:buSzTx/>
              <a:tabLst/>
              <a:defRPr/>
            </a:pPr>
            <a:r>
              <a:rPr lang="zh-CN" altLang="en-US" sz="2800" dirty="0">
                <a:solidFill>
                  <a:srgbClr val="000000"/>
                </a:solidFill>
                <a:latin typeface="Arial"/>
                <a:ea typeface="微软雅黑"/>
              </a:rPr>
              <a:t>在执行函数时，函数内局部变量的存储单元都可以在栈上创建，函数执行结束时这些存储单元自动被释放。栈内存分配运算内置于处理器的指令集中，效率很高，但是分配的</a:t>
            </a:r>
            <a:r>
              <a:rPr lang="zh-CN" altLang="en-US" sz="2800" b="1" dirty="0">
                <a:solidFill>
                  <a:srgbClr val="000000"/>
                </a:solidFill>
                <a:latin typeface="Arial"/>
                <a:ea typeface="微软雅黑"/>
              </a:rPr>
              <a:t>内存容量有限</a:t>
            </a:r>
            <a:r>
              <a:rPr lang="zh-CN" altLang="en-US" sz="2800" dirty="0">
                <a:solidFill>
                  <a:srgbClr val="000000"/>
                </a:solidFill>
                <a:latin typeface="Arial"/>
                <a:ea typeface="微软雅黑"/>
              </a:rPr>
              <a:t>。</a:t>
            </a:r>
            <a:endParaRPr lang="en-US" altLang="zh-CN" sz="2800" dirty="0">
              <a:solidFill>
                <a:srgbClr val="000000"/>
              </a:solidFill>
              <a:latin typeface="Arial"/>
              <a:ea typeface="微软雅黑"/>
            </a:endParaRPr>
          </a:p>
        </p:txBody>
      </p:sp>
    </p:spTree>
    <p:extLst>
      <p:ext uri="{BB962C8B-B14F-4D97-AF65-F5344CB8AC3E}">
        <p14:creationId xmlns:p14="http://schemas.microsoft.com/office/powerpoint/2010/main" val="343500832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9924" y="0"/>
            <a:ext cx="10850563" cy="1028699"/>
          </a:xfrm>
        </p:spPr>
        <p:txBody>
          <a:bodyPr>
            <a:normAutofit/>
          </a:bodyPr>
          <a:lstStyle/>
          <a:p>
            <a:r>
              <a:rPr lang="zh-CN" altLang="en-US" sz="3600" dirty="0"/>
              <a:t>内存分配方式</a:t>
            </a:r>
          </a:p>
        </p:txBody>
      </p:sp>
      <p:pic>
        <p:nvPicPr>
          <p:cNvPr id="5" name="Picture 2">
            <a:extLst>
              <a:ext uri="{FF2B5EF4-FFF2-40B4-BE49-F238E27FC236}">
                <a16:creationId xmlns:a16="http://schemas.microsoft.com/office/drawing/2014/main" id="{150EE95A-2D86-44C4-BEA6-B5BB50DD3D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5748" y="24493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BE2597F8-B16B-D409-26DE-65DCFF3587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38098" y="174460"/>
            <a:ext cx="699978" cy="699978"/>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a:extLst>
              <a:ext uri="{FF2B5EF4-FFF2-40B4-BE49-F238E27FC236}">
                <a16:creationId xmlns:a16="http://schemas.microsoft.com/office/drawing/2014/main" id="{4C8160E0-8188-8DA0-9419-E0AF111EDCAB}"/>
              </a:ext>
            </a:extLst>
          </p:cNvPr>
          <p:cNvSpPr txBox="1"/>
          <p:nvPr/>
        </p:nvSpPr>
        <p:spPr>
          <a:xfrm>
            <a:off x="669925" y="1203159"/>
            <a:ext cx="10850562" cy="2600840"/>
          </a:xfrm>
          <a:prstGeom prst="rect">
            <a:avLst/>
          </a:prstGeom>
          <a:noFill/>
        </p:spPr>
        <p:txBody>
          <a:bodyPr wrap="square" rtlCol="0">
            <a:spAutoFit/>
          </a:bodyPr>
          <a:lstStyle/>
          <a:p>
            <a:pPr marR="0" lvl="0" algn="just" defTabSz="914400" rtl="0" eaLnBrk="1" fontAlgn="auto" latinLnBrk="0" hangingPunct="1">
              <a:lnSpc>
                <a:spcPct val="150000"/>
              </a:lnSpc>
              <a:spcBef>
                <a:spcPts val="0"/>
              </a:spcBef>
              <a:spcAft>
                <a:spcPts val="0"/>
              </a:spcAft>
              <a:buClrTx/>
              <a:buSzTx/>
              <a:tabLst/>
              <a:defRPr/>
            </a:pPr>
            <a:r>
              <a:rPr lang="zh-CN" altLang="en-US" sz="2800" b="1" dirty="0">
                <a:solidFill>
                  <a:srgbClr val="000000"/>
                </a:solidFill>
                <a:latin typeface="Arial"/>
                <a:ea typeface="微软雅黑"/>
              </a:rPr>
              <a:t>堆</a:t>
            </a:r>
            <a:endParaRPr lang="en-US" altLang="zh-CN" sz="2800" b="1" dirty="0">
              <a:solidFill>
                <a:srgbClr val="000000"/>
              </a:solidFill>
              <a:latin typeface="Arial"/>
              <a:ea typeface="微软雅黑"/>
            </a:endParaRPr>
          </a:p>
          <a:p>
            <a:pPr marR="0" lvl="0" algn="just" defTabSz="914400" rtl="0" eaLnBrk="1" fontAlgn="auto" latinLnBrk="0" hangingPunct="1">
              <a:lnSpc>
                <a:spcPct val="150000"/>
              </a:lnSpc>
              <a:spcBef>
                <a:spcPts val="0"/>
              </a:spcBef>
              <a:spcAft>
                <a:spcPts val="0"/>
              </a:spcAft>
              <a:buClrTx/>
              <a:buSzTx/>
              <a:tabLst/>
              <a:defRPr/>
            </a:pPr>
            <a:r>
              <a:rPr lang="zh-CN" altLang="en-US" sz="2800" dirty="0">
                <a:solidFill>
                  <a:srgbClr val="000000"/>
                </a:solidFill>
                <a:latin typeface="Arial"/>
                <a:ea typeface="微软雅黑"/>
              </a:rPr>
              <a:t>就是那些由 </a:t>
            </a:r>
            <a:r>
              <a:rPr lang="en-US" altLang="zh-CN" sz="2800" dirty="0">
                <a:solidFill>
                  <a:srgbClr val="000000"/>
                </a:solidFill>
                <a:latin typeface="Arial"/>
                <a:ea typeface="微软雅黑"/>
              </a:rPr>
              <a:t>new </a:t>
            </a:r>
            <a:r>
              <a:rPr lang="zh-CN" altLang="en-US" sz="2800" dirty="0">
                <a:solidFill>
                  <a:srgbClr val="000000"/>
                </a:solidFill>
                <a:latin typeface="Arial"/>
                <a:ea typeface="微软雅黑"/>
              </a:rPr>
              <a:t>分配的内存块，他们的释放编译器不去管，由我们的应用程序去控制，一般一个 </a:t>
            </a:r>
            <a:r>
              <a:rPr lang="en-US" altLang="zh-CN" sz="2800" dirty="0">
                <a:solidFill>
                  <a:srgbClr val="000000"/>
                </a:solidFill>
                <a:latin typeface="Arial"/>
                <a:ea typeface="微软雅黑"/>
              </a:rPr>
              <a:t>new </a:t>
            </a:r>
            <a:r>
              <a:rPr lang="zh-CN" altLang="en-US" sz="2800" dirty="0">
                <a:solidFill>
                  <a:srgbClr val="000000"/>
                </a:solidFill>
                <a:latin typeface="Arial"/>
                <a:ea typeface="微软雅黑"/>
              </a:rPr>
              <a:t>就要对应一个 </a:t>
            </a:r>
            <a:r>
              <a:rPr lang="en-US" altLang="zh-CN" sz="2800" dirty="0">
                <a:solidFill>
                  <a:srgbClr val="000000"/>
                </a:solidFill>
                <a:latin typeface="Arial"/>
                <a:ea typeface="微软雅黑"/>
              </a:rPr>
              <a:t>delete </a:t>
            </a:r>
            <a:r>
              <a:rPr lang="zh-CN" altLang="en-US" sz="2800" dirty="0">
                <a:solidFill>
                  <a:srgbClr val="000000"/>
                </a:solidFill>
                <a:latin typeface="Arial"/>
                <a:ea typeface="微软雅黑"/>
              </a:rPr>
              <a:t>。如果程序员没有释放掉，那么在程序结束后，操作系统会自动回收。</a:t>
            </a:r>
            <a:endParaRPr lang="en-US" altLang="zh-CN" sz="2800" dirty="0">
              <a:solidFill>
                <a:srgbClr val="000000"/>
              </a:solidFill>
              <a:latin typeface="Arial"/>
              <a:ea typeface="微软雅黑"/>
            </a:endParaRPr>
          </a:p>
        </p:txBody>
      </p:sp>
    </p:spTree>
    <p:extLst>
      <p:ext uri="{BB962C8B-B14F-4D97-AF65-F5344CB8AC3E}">
        <p14:creationId xmlns:p14="http://schemas.microsoft.com/office/powerpoint/2010/main" val="364137772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9924" y="0"/>
            <a:ext cx="10850563" cy="1028699"/>
          </a:xfrm>
        </p:spPr>
        <p:txBody>
          <a:bodyPr>
            <a:normAutofit/>
          </a:bodyPr>
          <a:lstStyle/>
          <a:p>
            <a:r>
              <a:rPr lang="zh-CN" altLang="en-US" sz="3600" dirty="0"/>
              <a:t>内存分配方式</a:t>
            </a:r>
          </a:p>
        </p:txBody>
      </p:sp>
      <p:pic>
        <p:nvPicPr>
          <p:cNvPr id="5" name="Picture 2">
            <a:extLst>
              <a:ext uri="{FF2B5EF4-FFF2-40B4-BE49-F238E27FC236}">
                <a16:creationId xmlns:a16="http://schemas.microsoft.com/office/drawing/2014/main" id="{150EE95A-2D86-44C4-BEA6-B5BB50DD3D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5748" y="24493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BE2597F8-B16B-D409-26DE-65DCFF3587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38098" y="174460"/>
            <a:ext cx="699978" cy="699978"/>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a:extLst>
              <a:ext uri="{FF2B5EF4-FFF2-40B4-BE49-F238E27FC236}">
                <a16:creationId xmlns:a16="http://schemas.microsoft.com/office/drawing/2014/main" id="{4C8160E0-8188-8DA0-9419-E0AF111EDCAB}"/>
              </a:ext>
            </a:extLst>
          </p:cNvPr>
          <p:cNvSpPr txBox="1"/>
          <p:nvPr/>
        </p:nvSpPr>
        <p:spPr>
          <a:xfrm>
            <a:off x="669925" y="1203159"/>
            <a:ext cx="10850562" cy="1954509"/>
          </a:xfrm>
          <a:prstGeom prst="rect">
            <a:avLst/>
          </a:prstGeom>
          <a:noFill/>
        </p:spPr>
        <p:txBody>
          <a:bodyPr wrap="square" rtlCol="0">
            <a:spAutoFit/>
          </a:bodyPr>
          <a:lstStyle/>
          <a:p>
            <a:pPr marR="0" lvl="0" algn="just" defTabSz="914400" rtl="0" eaLnBrk="1" fontAlgn="auto" latinLnBrk="0" hangingPunct="1">
              <a:lnSpc>
                <a:spcPct val="150000"/>
              </a:lnSpc>
              <a:spcBef>
                <a:spcPts val="0"/>
              </a:spcBef>
              <a:spcAft>
                <a:spcPts val="0"/>
              </a:spcAft>
              <a:buClrTx/>
              <a:buSzTx/>
              <a:tabLst/>
              <a:defRPr/>
            </a:pPr>
            <a:r>
              <a:rPr lang="zh-CN" altLang="en-US" sz="2800" b="1" dirty="0">
                <a:solidFill>
                  <a:srgbClr val="000000"/>
                </a:solidFill>
                <a:latin typeface="Arial"/>
                <a:ea typeface="微软雅黑"/>
              </a:rPr>
              <a:t>自由存储区</a:t>
            </a:r>
            <a:endParaRPr lang="en-US" altLang="zh-CN" sz="2800" b="1" dirty="0">
              <a:solidFill>
                <a:srgbClr val="000000"/>
              </a:solidFill>
              <a:latin typeface="Arial"/>
              <a:ea typeface="微软雅黑"/>
            </a:endParaRPr>
          </a:p>
          <a:p>
            <a:pPr marR="0" lvl="0" algn="just" defTabSz="914400" rtl="0" eaLnBrk="1" fontAlgn="auto" latinLnBrk="0" hangingPunct="1">
              <a:lnSpc>
                <a:spcPct val="150000"/>
              </a:lnSpc>
              <a:spcBef>
                <a:spcPts val="0"/>
              </a:spcBef>
              <a:spcAft>
                <a:spcPts val="0"/>
              </a:spcAft>
              <a:buClrTx/>
              <a:buSzTx/>
              <a:tabLst/>
              <a:defRPr/>
            </a:pPr>
            <a:r>
              <a:rPr lang="zh-CN" altLang="en-US" sz="2800" dirty="0">
                <a:solidFill>
                  <a:srgbClr val="000000"/>
                </a:solidFill>
                <a:latin typeface="Arial"/>
                <a:ea typeface="微软雅黑"/>
              </a:rPr>
              <a:t>就是那些由 </a:t>
            </a:r>
            <a:r>
              <a:rPr lang="en-US" altLang="zh-CN" sz="2800" dirty="0">
                <a:solidFill>
                  <a:srgbClr val="000000"/>
                </a:solidFill>
                <a:latin typeface="Arial"/>
                <a:ea typeface="微软雅黑"/>
              </a:rPr>
              <a:t>malloc </a:t>
            </a:r>
            <a:r>
              <a:rPr lang="zh-CN" altLang="en-US" sz="2800" dirty="0">
                <a:solidFill>
                  <a:srgbClr val="000000"/>
                </a:solidFill>
                <a:latin typeface="Arial"/>
                <a:ea typeface="微软雅黑"/>
              </a:rPr>
              <a:t>等分配的内存块，他和堆是十分相似的，不过它是用 </a:t>
            </a:r>
            <a:r>
              <a:rPr lang="en-US" altLang="zh-CN" sz="2800" dirty="0">
                <a:solidFill>
                  <a:srgbClr val="000000"/>
                </a:solidFill>
                <a:latin typeface="Arial"/>
                <a:ea typeface="微软雅黑"/>
              </a:rPr>
              <a:t>free </a:t>
            </a:r>
            <a:r>
              <a:rPr lang="zh-CN" altLang="en-US" sz="2800" dirty="0">
                <a:solidFill>
                  <a:srgbClr val="000000"/>
                </a:solidFill>
                <a:latin typeface="Arial"/>
                <a:ea typeface="微软雅黑"/>
              </a:rPr>
              <a:t>来结束自己的生命的。</a:t>
            </a:r>
            <a:endParaRPr lang="en-US" altLang="zh-CN" sz="2800" dirty="0">
              <a:solidFill>
                <a:srgbClr val="000000"/>
              </a:solidFill>
              <a:latin typeface="Arial"/>
              <a:ea typeface="微软雅黑"/>
            </a:endParaRPr>
          </a:p>
        </p:txBody>
      </p:sp>
    </p:spTree>
    <p:extLst>
      <p:ext uri="{BB962C8B-B14F-4D97-AF65-F5344CB8AC3E}">
        <p14:creationId xmlns:p14="http://schemas.microsoft.com/office/powerpoint/2010/main" val="394312156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9924" y="0"/>
            <a:ext cx="10850563" cy="1028699"/>
          </a:xfrm>
        </p:spPr>
        <p:txBody>
          <a:bodyPr>
            <a:normAutofit/>
          </a:bodyPr>
          <a:lstStyle/>
          <a:p>
            <a:r>
              <a:rPr lang="zh-CN" altLang="en-US" sz="3600" dirty="0"/>
              <a:t>内存分配方式</a:t>
            </a:r>
          </a:p>
        </p:txBody>
      </p:sp>
      <p:pic>
        <p:nvPicPr>
          <p:cNvPr id="5" name="Picture 2">
            <a:extLst>
              <a:ext uri="{FF2B5EF4-FFF2-40B4-BE49-F238E27FC236}">
                <a16:creationId xmlns:a16="http://schemas.microsoft.com/office/drawing/2014/main" id="{150EE95A-2D86-44C4-BEA6-B5BB50DD3D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5748" y="24493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BE2597F8-B16B-D409-26DE-65DCFF3587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38098" y="174460"/>
            <a:ext cx="699978" cy="699978"/>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a:extLst>
              <a:ext uri="{FF2B5EF4-FFF2-40B4-BE49-F238E27FC236}">
                <a16:creationId xmlns:a16="http://schemas.microsoft.com/office/drawing/2014/main" id="{4C8160E0-8188-8DA0-9419-E0AF111EDCAB}"/>
              </a:ext>
            </a:extLst>
          </p:cNvPr>
          <p:cNvSpPr txBox="1"/>
          <p:nvPr/>
        </p:nvSpPr>
        <p:spPr>
          <a:xfrm>
            <a:off x="669925" y="1203159"/>
            <a:ext cx="10850562" cy="2600840"/>
          </a:xfrm>
          <a:prstGeom prst="rect">
            <a:avLst/>
          </a:prstGeom>
          <a:noFill/>
        </p:spPr>
        <p:txBody>
          <a:bodyPr wrap="square" rtlCol="0">
            <a:spAutoFit/>
          </a:bodyPr>
          <a:lstStyle/>
          <a:p>
            <a:pPr marR="0" lvl="0" algn="just" defTabSz="914400" rtl="0" eaLnBrk="1" fontAlgn="auto" latinLnBrk="0" hangingPunct="1">
              <a:lnSpc>
                <a:spcPct val="150000"/>
              </a:lnSpc>
              <a:spcBef>
                <a:spcPts val="0"/>
              </a:spcBef>
              <a:spcAft>
                <a:spcPts val="0"/>
              </a:spcAft>
              <a:buClrTx/>
              <a:buSzTx/>
              <a:tabLst/>
              <a:defRPr/>
            </a:pPr>
            <a:r>
              <a:rPr lang="zh-CN" altLang="en-US" sz="2800" b="1" dirty="0">
                <a:solidFill>
                  <a:srgbClr val="000000"/>
                </a:solidFill>
                <a:latin typeface="Arial"/>
                <a:ea typeface="微软雅黑"/>
              </a:rPr>
              <a:t>全局 </a:t>
            </a:r>
            <a:r>
              <a:rPr lang="en-US" altLang="zh-CN" sz="2800" b="1" dirty="0">
                <a:solidFill>
                  <a:srgbClr val="000000"/>
                </a:solidFill>
                <a:latin typeface="Arial"/>
                <a:ea typeface="微软雅黑"/>
              </a:rPr>
              <a:t>/ </a:t>
            </a:r>
            <a:r>
              <a:rPr lang="zh-CN" altLang="en-US" sz="2800" b="1" dirty="0">
                <a:solidFill>
                  <a:srgbClr val="000000"/>
                </a:solidFill>
                <a:latin typeface="Arial"/>
                <a:ea typeface="微软雅黑"/>
              </a:rPr>
              <a:t>静态存储区</a:t>
            </a:r>
            <a:endParaRPr lang="en-US" altLang="zh-CN" sz="2800" b="1" dirty="0">
              <a:solidFill>
                <a:srgbClr val="000000"/>
              </a:solidFill>
              <a:latin typeface="Arial"/>
              <a:ea typeface="微软雅黑"/>
            </a:endParaRPr>
          </a:p>
          <a:p>
            <a:pPr marR="0" lvl="0" algn="just" defTabSz="914400" rtl="0" eaLnBrk="1" fontAlgn="auto" latinLnBrk="0" hangingPunct="1">
              <a:lnSpc>
                <a:spcPct val="150000"/>
              </a:lnSpc>
              <a:spcBef>
                <a:spcPts val="0"/>
              </a:spcBef>
              <a:spcAft>
                <a:spcPts val="0"/>
              </a:spcAft>
              <a:buClrTx/>
              <a:buSzTx/>
              <a:tabLst/>
              <a:defRPr/>
            </a:pPr>
            <a:r>
              <a:rPr lang="zh-CN" altLang="en-US" sz="2800" dirty="0">
                <a:solidFill>
                  <a:srgbClr val="000000"/>
                </a:solidFill>
                <a:latin typeface="Arial"/>
                <a:ea typeface="微软雅黑"/>
              </a:rPr>
              <a:t>全局变量和静态变量被分配到同一块内存中，在以前的</a:t>
            </a:r>
            <a:r>
              <a:rPr lang="en-US" altLang="zh-CN" sz="2800" dirty="0">
                <a:solidFill>
                  <a:srgbClr val="000000"/>
                </a:solidFill>
                <a:latin typeface="Arial"/>
                <a:ea typeface="微软雅黑"/>
              </a:rPr>
              <a:t>C</a:t>
            </a:r>
            <a:r>
              <a:rPr lang="zh-CN" altLang="en-US" sz="2800" dirty="0">
                <a:solidFill>
                  <a:srgbClr val="000000"/>
                </a:solidFill>
                <a:latin typeface="Arial"/>
                <a:ea typeface="微软雅黑"/>
              </a:rPr>
              <a:t>语言中，全局变量又分为初始化的和未初始化的，在</a:t>
            </a:r>
            <a:r>
              <a:rPr lang="en-US" altLang="zh-CN" sz="2800" dirty="0">
                <a:solidFill>
                  <a:srgbClr val="000000"/>
                </a:solidFill>
                <a:latin typeface="Arial"/>
                <a:ea typeface="微软雅黑"/>
              </a:rPr>
              <a:t>C++</a:t>
            </a:r>
            <a:r>
              <a:rPr lang="zh-CN" altLang="en-US" sz="2800" dirty="0">
                <a:solidFill>
                  <a:srgbClr val="000000"/>
                </a:solidFill>
                <a:latin typeface="Arial"/>
                <a:ea typeface="微软雅黑"/>
              </a:rPr>
              <a:t>里面没有这个区分了，他们共同占用同一块内存区。</a:t>
            </a:r>
            <a:endParaRPr lang="en-US" altLang="zh-CN" sz="2800" dirty="0">
              <a:solidFill>
                <a:srgbClr val="000000"/>
              </a:solidFill>
              <a:latin typeface="Arial"/>
              <a:ea typeface="微软雅黑"/>
            </a:endParaRPr>
          </a:p>
        </p:txBody>
      </p:sp>
    </p:spTree>
    <p:extLst>
      <p:ext uri="{BB962C8B-B14F-4D97-AF65-F5344CB8AC3E}">
        <p14:creationId xmlns:p14="http://schemas.microsoft.com/office/powerpoint/2010/main" val="92775647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9924" y="0"/>
            <a:ext cx="10850563" cy="1028699"/>
          </a:xfrm>
        </p:spPr>
        <p:txBody>
          <a:bodyPr>
            <a:normAutofit/>
          </a:bodyPr>
          <a:lstStyle/>
          <a:p>
            <a:r>
              <a:rPr lang="zh-CN" altLang="en-US" sz="3600" dirty="0"/>
              <a:t>内存分配方式</a:t>
            </a:r>
          </a:p>
        </p:txBody>
      </p:sp>
      <p:pic>
        <p:nvPicPr>
          <p:cNvPr id="5" name="Picture 2">
            <a:extLst>
              <a:ext uri="{FF2B5EF4-FFF2-40B4-BE49-F238E27FC236}">
                <a16:creationId xmlns:a16="http://schemas.microsoft.com/office/drawing/2014/main" id="{150EE95A-2D86-44C4-BEA6-B5BB50DD3D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5748" y="24493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BE2597F8-B16B-D409-26DE-65DCFF3587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38098" y="174460"/>
            <a:ext cx="699978" cy="699978"/>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a:extLst>
              <a:ext uri="{FF2B5EF4-FFF2-40B4-BE49-F238E27FC236}">
                <a16:creationId xmlns:a16="http://schemas.microsoft.com/office/drawing/2014/main" id="{4C8160E0-8188-8DA0-9419-E0AF111EDCAB}"/>
              </a:ext>
            </a:extLst>
          </p:cNvPr>
          <p:cNvSpPr txBox="1"/>
          <p:nvPr/>
        </p:nvSpPr>
        <p:spPr>
          <a:xfrm>
            <a:off x="669925" y="1203159"/>
            <a:ext cx="10850562" cy="1308179"/>
          </a:xfrm>
          <a:prstGeom prst="rect">
            <a:avLst/>
          </a:prstGeom>
          <a:noFill/>
        </p:spPr>
        <p:txBody>
          <a:bodyPr wrap="square" rtlCol="0">
            <a:spAutoFit/>
          </a:bodyPr>
          <a:lstStyle/>
          <a:p>
            <a:pPr marR="0" lvl="0" algn="just" defTabSz="914400" rtl="0" eaLnBrk="1" fontAlgn="auto" latinLnBrk="0" hangingPunct="1">
              <a:lnSpc>
                <a:spcPct val="150000"/>
              </a:lnSpc>
              <a:spcBef>
                <a:spcPts val="0"/>
              </a:spcBef>
              <a:spcAft>
                <a:spcPts val="0"/>
              </a:spcAft>
              <a:buClrTx/>
              <a:buSzTx/>
              <a:tabLst/>
              <a:defRPr/>
            </a:pPr>
            <a:r>
              <a:rPr lang="zh-CN" altLang="en-US" sz="2800" b="1" dirty="0">
                <a:solidFill>
                  <a:srgbClr val="000000"/>
                </a:solidFill>
                <a:latin typeface="Arial"/>
                <a:ea typeface="微软雅黑"/>
              </a:rPr>
              <a:t>常量存储区</a:t>
            </a:r>
            <a:endParaRPr lang="en-US" altLang="zh-CN" sz="2800" b="1" dirty="0">
              <a:solidFill>
                <a:srgbClr val="000000"/>
              </a:solidFill>
              <a:latin typeface="Arial"/>
              <a:ea typeface="微软雅黑"/>
            </a:endParaRPr>
          </a:p>
          <a:p>
            <a:pPr marR="0" lvl="0" algn="just" defTabSz="914400" rtl="0" eaLnBrk="1" fontAlgn="auto" latinLnBrk="0" hangingPunct="1">
              <a:lnSpc>
                <a:spcPct val="150000"/>
              </a:lnSpc>
              <a:spcBef>
                <a:spcPts val="0"/>
              </a:spcBef>
              <a:spcAft>
                <a:spcPts val="0"/>
              </a:spcAft>
              <a:buClrTx/>
              <a:buSzTx/>
              <a:tabLst/>
              <a:defRPr/>
            </a:pPr>
            <a:r>
              <a:rPr lang="zh-CN" altLang="en-US" sz="2800" dirty="0">
                <a:solidFill>
                  <a:srgbClr val="000000"/>
                </a:solidFill>
                <a:latin typeface="Arial"/>
                <a:ea typeface="微软雅黑"/>
              </a:rPr>
              <a:t>这是一块比较特殊的存储区，他们里面存放的是常量，不允许修改。</a:t>
            </a:r>
            <a:endParaRPr lang="en-US" altLang="zh-CN" sz="2800" dirty="0">
              <a:solidFill>
                <a:srgbClr val="000000"/>
              </a:solidFill>
              <a:latin typeface="Arial"/>
              <a:ea typeface="微软雅黑"/>
            </a:endParaRPr>
          </a:p>
        </p:txBody>
      </p:sp>
    </p:spTree>
    <p:extLst>
      <p:ext uri="{BB962C8B-B14F-4D97-AF65-F5344CB8AC3E}">
        <p14:creationId xmlns:p14="http://schemas.microsoft.com/office/powerpoint/2010/main" val="233892437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9924" y="0"/>
            <a:ext cx="10850563" cy="1028699"/>
          </a:xfrm>
        </p:spPr>
        <p:txBody>
          <a:bodyPr>
            <a:normAutofit/>
          </a:bodyPr>
          <a:lstStyle/>
          <a:p>
            <a:r>
              <a:rPr lang="zh-CN" altLang="en-US" sz="3600" dirty="0"/>
              <a:t>内存分配方式</a:t>
            </a:r>
          </a:p>
        </p:txBody>
      </p:sp>
      <p:pic>
        <p:nvPicPr>
          <p:cNvPr id="5" name="Picture 2">
            <a:extLst>
              <a:ext uri="{FF2B5EF4-FFF2-40B4-BE49-F238E27FC236}">
                <a16:creationId xmlns:a16="http://schemas.microsoft.com/office/drawing/2014/main" id="{150EE95A-2D86-44C4-BEA6-B5BB50DD3D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5748" y="24493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BE2597F8-B16B-D409-26DE-65DCFF3587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38098" y="174460"/>
            <a:ext cx="699978" cy="699978"/>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a:extLst>
              <a:ext uri="{FF2B5EF4-FFF2-40B4-BE49-F238E27FC236}">
                <a16:creationId xmlns:a16="http://schemas.microsoft.com/office/drawing/2014/main" id="{4C8160E0-8188-8DA0-9419-E0AF111EDCAB}"/>
              </a:ext>
            </a:extLst>
          </p:cNvPr>
          <p:cNvSpPr txBox="1"/>
          <p:nvPr/>
        </p:nvSpPr>
        <p:spPr>
          <a:xfrm>
            <a:off x="669925" y="1203159"/>
            <a:ext cx="10850562" cy="4539833"/>
          </a:xfrm>
          <a:prstGeom prst="rect">
            <a:avLst/>
          </a:prstGeom>
          <a:noFill/>
        </p:spPr>
        <p:txBody>
          <a:bodyPr wrap="square" rtlCol="0">
            <a:spAutoFit/>
          </a:bodyPr>
          <a:lstStyle/>
          <a:p>
            <a:pPr marR="0" lvl="0" algn="just" defTabSz="914400" rtl="0" eaLnBrk="1" fontAlgn="auto" latinLnBrk="0" hangingPunct="1">
              <a:lnSpc>
                <a:spcPct val="150000"/>
              </a:lnSpc>
              <a:spcBef>
                <a:spcPts val="0"/>
              </a:spcBef>
              <a:spcAft>
                <a:spcPts val="0"/>
              </a:spcAft>
              <a:buClrTx/>
              <a:buSzTx/>
              <a:tabLst/>
              <a:defRPr/>
            </a:pPr>
            <a:r>
              <a:rPr lang="zh-CN" altLang="en-US" sz="2800" b="1" dirty="0">
                <a:solidFill>
                  <a:srgbClr val="000000"/>
                </a:solidFill>
                <a:latin typeface="Arial"/>
                <a:ea typeface="微软雅黑"/>
              </a:rPr>
              <a:t>明确区分堆与栈</a:t>
            </a:r>
            <a:endParaRPr lang="en-US" altLang="zh-CN" sz="2800" b="1" dirty="0">
              <a:solidFill>
                <a:srgbClr val="000000"/>
              </a:solidFill>
              <a:latin typeface="Arial"/>
              <a:ea typeface="微软雅黑"/>
            </a:endParaRPr>
          </a:p>
          <a:p>
            <a:pPr marR="0" lvl="0" algn="just" defTabSz="914400" rtl="0" eaLnBrk="1" fontAlgn="auto" latinLnBrk="0" hangingPunct="1">
              <a:lnSpc>
                <a:spcPct val="150000"/>
              </a:lnSpc>
              <a:spcBef>
                <a:spcPts val="0"/>
              </a:spcBef>
              <a:spcAft>
                <a:spcPts val="0"/>
              </a:spcAft>
              <a:buClrTx/>
              <a:buSzTx/>
              <a:tabLst/>
              <a:defRPr/>
            </a:pPr>
            <a:r>
              <a:rPr lang="en-US" altLang="zh-CN" sz="2800" dirty="0">
                <a:solidFill>
                  <a:srgbClr val="000000"/>
                </a:solidFill>
                <a:latin typeface="Consolas" panose="020B0609020204030204" pitchFamily="49" charset="0"/>
                <a:ea typeface="微软雅黑"/>
              </a:rPr>
              <a:t>void f() { int* p=new int[5]; }</a:t>
            </a:r>
          </a:p>
          <a:p>
            <a:pPr marR="0" lvl="0" algn="just" defTabSz="914400" rtl="0" eaLnBrk="1" fontAlgn="auto" latinLnBrk="0" hangingPunct="1">
              <a:lnSpc>
                <a:spcPct val="150000"/>
              </a:lnSpc>
              <a:spcBef>
                <a:spcPts val="0"/>
              </a:spcBef>
              <a:spcAft>
                <a:spcPts val="0"/>
              </a:spcAft>
              <a:buClrTx/>
              <a:buSzTx/>
              <a:tabLst/>
              <a:defRPr/>
            </a:pPr>
            <a:r>
              <a:rPr lang="en-US" altLang="zh-CN" sz="2800" dirty="0">
                <a:solidFill>
                  <a:srgbClr val="000000"/>
                </a:solidFill>
                <a:latin typeface="Arial"/>
                <a:ea typeface="微软雅黑"/>
              </a:rPr>
              <a:t>new</a:t>
            </a:r>
            <a:r>
              <a:rPr lang="zh-CN" altLang="en-US" sz="2800" dirty="0">
                <a:solidFill>
                  <a:srgbClr val="000000"/>
                </a:solidFill>
                <a:latin typeface="Arial"/>
                <a:ea typeface="微软雅黑"/>
              </a:rPr>
              <a:t>：分配了一块堆内存</a:t>
            </a:r>
            <a:endParaRPr lang="en-US" altLang="zh-CN" sz="2800" dirty="0">
              <a:solidFill>
                <a:srgbClr val="000000"/>
              </a:solidFill>
              <a:latin typeface="Arial"/>
              <a:ea typeface="微软雅黑"/>
            </a:endParaRPr>
          </a:p>
          <a:p>
            <a:pPr marR="0" lvl="0" algn="just" defTabSz="914400" rtl="0" eaLnBrk="1" fontAlgn="auto" latinLnBrk="0" hangingPunct="1">
              <a:lnSpc>
                <a:spcPct val="150000"/>
              </a:lnSpc>
              <a:spcBef>
                <a:spcPts val="0"/>
              </a:spcBef>
              <a:spcAft>
                <a:spcPts val="0"/>
              </a:spcAft>
              <a:buClrTx/>
              <a:buSzTx/>
              <a:tabLst/>
              <a:defRPr/>
            </a:pPr>
            <a:r>
              <a:rPr lang="zh-CN" altLang="en-US" sz="2800" dirty="0">
                <a:solidFill>
                  <a:srgbClr val="000000"/>
                </a:solidFill>
                <a:latin typeface="Arial"/>
                <a:ea typeface="微软雅黑"/>
              </a:rPr>
              <a:t>指针</a:t>
            </a:r>
            <a:r>
              <a:rPr lang="en-US" altLang="zh-CN" sz="2800" dirty="0">
                <a:solidFill>
                  <a:srgbClr val="000000"/>
                </a:solidFill>
                <a:latin typeface="Arial"/>
                <a:ea typeface="微软雅黑"/>
              </a:rPr>
              <a:t>p</a:t>
            </a:r>
            <a:r>
              <a:rPr lang="zh-CN" altLang="en-US" sz="2800" dirty="0">
                <a:solidFill>
                  <a:srgbClr val="000000"/>
                </a:solidFill>
                <a:latin typeface="Arial"/>
                <a:ea typeface="微软雅黑"/>
              </a:rPr>
              <a:t>：分配了一块栈内存</a:t>
            </a:r>
            <a:endParaRPr lang="en-US" altLang="zh-CN" sz="2800" dirty="0">
              <a:solidFill>
                <a:srgbClr val="000000"/>
              </a:solidFill>
              <a:latin typeface="Arial"/>
              <a:ea typeface="微软雅黑"/>
            </a:endParaRPr>
          </a:p>
          <a:p>
            <a:pPr marR="0" lvl="0" algn="just" defTabSz="914400" rtl="0" eaLnBrk="1" fontAlgn="auto" latinLnBrk="0" hangingPunct="1">
              <a:lnSpc>
                <a:spcPct val="150000"/>
              </a:lnSpc>
              <a:spcBef>
                <a:spcPts val="0"/>
              </a:spcBef>
              <a:spcAft>
                <a:spcPts val="0"/>
              </a:spcAft>
              <a:buClrTx/>
              <a:buSzTx/>
              <a:tabLst/>
              <a:defRPr/>
            </a:pPr>
            <a:r>
              <a:rPr lang="zh-CN" altLang="en-US" sz="2800" dirty="0">
                <a:solidFill>
                  <a:srgbClr val="000000"/>
                </a:solidFill>
                <a:latin typeface="Arial"/>
                <a:ea typeface="微软雅黑"/>
              </a:rPr>
              <a:t>在栈内存中存放了一个指向一块堆内存的指针</a:t>
            </a:r>
            <a:r>
              <a:rPr lang="en-US" altLang="zh-CN" sz="2800" dirty="0">
                <a:solidFill>
                  <a:srgbClr val="000000"/>
                </a:solidFill>
                <a:latin typeface="Arial"/>
                <a:ea typeface="微软雅黑"/>
              </a:rPr>
              <a:t>p</a:t>
            </a:r>
            <a:r>
              <a:rPr lang="zh-CN" altLang="en-US" sz="2800" dirty="0">
                <a:solidFill>
                  <a:srgbClr val="000000"/>
                </a:solidFill>
                <a:latin typeface="Arial"/>
                <a:ea typeface="微软雅黑"/>
              </a:rPr>
              <a:t>。在程序会先确定在堆中分配内存的大小，然后调用 </a:t>
            </a:r>
            <a:r>
              <a:rPr lang="en-US" altLang="zh-CN" sz="2800" dirty="0">
                <a:solidFill>
                  <a:srgbClr val="000000"/>
                </a:solidFill>
                <a:latin typeface="Arial"/>
                <a:ea typeface="微软雅黑"/>
              </a:rPr>
              <a:t>operator new </a:t>
            </a:r>
            <a:r>
              <a:rPr lang="zh-CN" altLang="en-US" sz="2800" dirty="0">
                <a:solidFill>
                  <a:srgbClr val="000000"/>
                </a:solidFill>
                <a:latin typeface="Arial"/>
                <a:ea typeface="微软雅黑"/>
              </a:rPr>
              <a:t>分配内存，然后返回这块内存的首地址，放入栈中。</a:t>
            </a:r>
          </a:p>
        </p:txBody>
      </p:sp>
    </p:spTree>
    <p:extLst>
      <p:ext uri="{BB962C8B-B14F-4D97-AF65-F5344CB8AC3E}">
        <p14:creationId xmlns:p14="http://schemas.microsoft.com/office/powerpoint/2010/main" val="206786307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9924" y="0"/>
            <a:ext cx="10850563" cy="1028699"/>
          </a:xfrm>
        </p:spPr>
        <p:txBody>
          <a:bodyPr>
            <a:normAutofit/>
          </a:bodyPr>
          <a:lstStyle/>
          <a:p>
            <a:r>
              <a:rPr lang="zh-CN" altLang="en-US" sz="3600" dirty="0"/>
              <a:t>内存分配方式</a:t>
            </a:r>
          </a:p>
        </p:txBody>
      </p:sp>
      <p:pic>
        <p:nvPicPr>
          <p:cNvPr id="5" name="Picture 2">
            <a:extLst>
              <a:ext uri="{FF2B5EF4-FFF2-40B4-BE49-F238E27FC236}">
                <a16:creationId xmlns:a16="http://schemas.microsoft.com/office/drawing/2014/main" id="{150EE95A-2D86-44C4-BEA6-B5BB50DD3D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5748" y="24493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BE2597F8-B16B-D409-26DE-65DCFF3587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38098" y="174460"/>
            <a:ext cx="699978" cy="699978"/>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a:extLst>
              <a:ext uri="{FF2B5EF4-FFF2-40B4-BE49-F238E27FC236}">
                <a16:creationId xmlns:a16="http://schemas.microsoft.com/office/drawing/2014/main" id="{4C8160E0-8188-8DA0-9419-E0AF111EDCAB}"/>
              </a:ext>
            </a:extLst>
          </p:cNvPr>
          <p:cNvSpPr txBox="1"/>
          <p:nvPr/>
        </p:nvSpPr>
        <p:spPr>
          <a:xfrm>
            <a:off x="669925" y="1203159"/>
            <a:ext cx="10850562" cy="4539833"/>
          </a:xfrm>
          <a:prstGeom prst="rect">
            <a:avLst/>
          </a:prstGeom>
          <a:noFill/>
        </p:spPr>
        <p:txBody>
          <a:bodyPr wrap="square" rtlCol="0">
            <a:spAutoFit/>
          </a:bodyPr>
          <a:lstStyle/>
          <a:p>
            <a:pPr marR="0" lvl="0" algn="just" defTabSz="914400" rtl="0" eaLnBrk="1" fontAlgn="auto" latinLnBrk="0" hangingPunct="1">
              <a:lnSpc>
                <a:spcPct val="150000"/>
              </a:lnSpc>
              <a:spcBef>
                <a:spcPts val="0"/>
              </a:spcBef>
              <a:spcAft>
                <a:spcPts val="0"/>
              </a:spcAft>
              <a:buClrTx/>
              <a:buSzTx/>
              <a:tabLst/>
              <a:defRPr/>
            </a:pPr>
            <a:r>
              <a:rPr lang="zh-CN" altLang="en-US" sz="2800" b="1" dirty="0">
                <a:solidFill>
                  <a:srgbClr val="000000"/>
                </a:solidFill>
                <a:latin typeface="Arial"/>
                <a:ea typeface="微软雅黑"/>
              </a:rPr>
              <a:t>堆与栈的区别</a:t>
            </a:r>
            <a:endParaRPr lang="en-US" altLang="zh-CN" sz="2800" b="1" dirty="0">
              <a:solidFill>
                <a:srgbClr val="000000"/>
              </a:solidFill>
              <a:latin typeface="Arial"/>
              <a:ea typeface="微软雅黑"/>
            </a:endParaRPr>
          </a:p>
          <a:p>
            <a:pPr marL="514350" marR="0" lvl="0" indent="-514350" algn="just" defTabSz="914400" rtl="0" eaLnBrk="1" fontAlgn="auto" latinLnBrk="0" hangingPunct="1">
              <a:lnSpc>
                <a:spcPct val="150000"/>
              </a:lnSpc>
              <a:spcBef>
                <a:spcPts val="0"/>
              </a:spcBef>
              <a:spcAft>
                <a:spcPts val="0"/>
              </a:spcAft>
              <a:buClrTx/>
              <a:buSzTx/>
              <a:buFont typeface="+mj-lt"/>
              <a:buAutoNum type="arabicPeriod"/>
              <a:tabLst/>
              <a:defRPr/>
            </a:pPr>
            <a:r>
              <a:rPr lang="zh-CN" altLang="en-US" sz="2800" dirty="0">
                <a:solidFill>
                  <a:srgbClr val="000000"/>
                </a:solidFill>
                <a:latin typeface="+mj-ea"/>
                <a:ea typeface="+mj-ea"/>
              </a:rPr>
              <a:t>管理方式不同</a:t>
            </a:r>
          </a:p>
          <a:p>
            <a:pPr marL="514350" marR="0" lvl="0" indent="-514350" algn="just" defTabSz="914400" rtl="0" eaLnBrk="1" fontAlgn="auto" latinLnBrk="0" hangingPunct="1">
              <a:lnSpc>
                <a:spcPct val="150000"/>
              </a:lnSpc>
              <a:spcBef>
                <a:spcPts val="0"/>
              </a:spcBef>
              <a:spcAft>
                <a:spcPts val="0"/>
              </a:spcAft>
              <a:buClrTx/>
              <a:buSzTx/>
              <a:buFont typeface="+mj-lt"/>
              <a:buAutoNum type="arabicPeriod"/>
              <a:tabLst/>
              <a:defRPr/>
            </a:pPr>
            <a:r>
              <a:rPr lang="zh-CN" altLang="en-US" sz="2800" dirty="0">
                <a:solidFill>
                  <a:srgbClr val="000000"/>
                </a:solidFill>
                <a:latin typeface="+mj-ea"/>
                <a:ea typeface="+mj-ea"/>
              </a:rPr>
              <a:t>空间大小不同</a:t>
            </a:r>
          </a:p>
          <a:p>
            <a:pPr marL="514350" marR="0" lvl="0" indent="-514350" algn="just" defTabSz="914400" rtl="0" eaLnBrk="1" fontAlgn="auto" latinLnBrk="0" hangingPunct="1">
              <a:lnSpc>
                <a:spcPct val="150000"/>
              </a:lnSpc>
              <a:spcBef>
                <a:spcPts val="0"/>
              </a:spcBef>
              <a:spcAft>
                <a:spcPts val="0"/>
              </a:spcAft>
              <a:buClrTx/>
              <a:buSzTx/>
              <a:buFont typeface="+mj-lt"/>
              <a:buAutoNum type="arabicPeriod"/>
              <a:tabLst/>
              <a:defRPr/>
            </a:pPr>
            <a:r>
              <a:rPr lang="zh-CN" altLang="en-US" sz="2800" dirty="0">
                <a:solidFill>
                  <a:srgbClr val="000000"/>
                </a:solidFill>
                <a:latin typeface="+mj-ea"/>
                <a:ea typeface="+mj-ea"/>
              </a:rPr>
              <a:t>能否产生碎片不同</a:t>
            </a:r>
          </a:p>
          <a:p>
            <a:pPr marL="514350" marR="0" lvl="0" indent="-514350" algn="just" defTabSz="914400" rtl="0" eaLnBrk="1" fontAlgn="auto" latinLnBrk="0" hangingPunct="1">
              <a:lnSpc>
                <a:spcPct val="150000"/>
              </a:lnSpc>
              <a:spcBef>
                <a:spcPts val="0"/>
              </a:spcBef>
              <a:spcAft>
                <a:spcPts val="0"/>
              </a:spcAft>
              <a:buClrTx/>
              <a:buSzTx/>
              <a:buFont typeface="+mj-lt"/>
              <a:buAutoNum type="arabicPeriod"/>
              <a:tabLst/>
              <a:defRPr/>
            </a:pPr>
            <a:r>
              <a:rPr lang="zh-CN" altLang="en-US" sz="2800" dirty="0">
                <a:solidFill>
                  <a:srgbClr val="000000"/>
                </a:solidFill>
                <a:latin typeface="+mj-ea"/>
                <a:ea typeface="+mj-ea"/>
              </a:rPr>
              <a:t>生长方向不同</a:t>
            </a:r>
          </a:p>
          <a:p>
            <a:pPr marL="514350" marR="0" lvl="0" indent="-514350" algn="just" defTabSz="914400" rtl="0" eaLnBrk="1" fontAlgn="auto" latinLnBrk="0" hangingPunct="1">
              <a:lnSpc>
                <a:spcPct val="150000"/>
              </a:lnSpc>
              <a:spcBef>
                <a:spcPts val="0"/>
              </a:spcBef>
              <a:spcAft>
                <a:spcPts val="0"/>
              </a:spcAft>
              <a:buClrTx/>
              <a:buSzTx/>
              <a:buFont typeface="+mj-lt"/>
              <a:buAutoNum type="arabicPeriod"/>
              <a:tabLst/>
              <a:defRPr/>
            </a:pPr>
            <a:r>
              <a:rPr lang="zh-CN" altLang="en-US" sz="2800" dirty="0">
                <a:solidFill>
                  <a:srgbClr val="000000"/>
                </a:solidFill>
                <a:latin typeface="+mj-ea"/>
                <a:ea typeface="+mj-ea"/>
              </a:rPr>
              <a:t>分配方式不同</a:t>
            </a:r>
          </a:p>
          <a:p>
            <a:pPr marL="514350" marR="0" lvl="0" indent="-514350" algn="just" defTabSz="914400" rtl="0" eaLnBrk="1" fontAlgn="auto" latinLnBrk="0" hangingPunct="1">
              <a:lnSpc>
                <a:spcPct val="150000"/>
              </a:lnSpc>
              <a:spcBef>
                <a:spcPts val="0"/>
              </a:spcBef>
              <a:spcAft>
                <a:spcPts val="0"/>
              </a:spcAft>
              <a:buClrTx/>
              <a:buSzTx/>
              <a:buFont typeface="+mj-lt"/>
              <a:buAutoNum type="arabicPeriod"/>
              <a:tabLst/>
              <a:defRPr/>
            </a:pPr>
            <a:r>
              <a:rPr lang="zh-CN" altLang="en-US" sz="2800" dirty="0">
                <a:solidFill>
                  <a:srgbClr val="000000"/>
                </a:solidFill>
                <a:latin typeface="+mj-ea"/>
                <a:ea typeface="+mj-ea"/>
              </a:rPr>
              <a:t>分配效率不同</a:t>
            </a:r>
          </a:p>
        </p:txBody>
      </p:sp>
    </p:spTree>
    <p:extLst>
      <p:ext uri="{BB962C8B-B14F-4D97-AF65-F5344CB8AC3E}">
        <p14:creationId xmlns:p14="http://schemas.microsoft.com/office/powerpoint/2010/main" val="687806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9924" y="0"/>
            <a:ext cx="10850563" cy="1028699"/>
          </a:xfrm>
        </p:spPr>
        <p:txBody>
          <a:bodyPr>
            <a:normAutofit/>
          </a:bodyPr>
          <a:lstStyle/>
          <a:p>
            <a:r>
              <a:rPr lang="zh-CN" altLang="en-US" sz="3600" dirty="0"/>
              <a:t>内存分配方式</a:t>
            </a:r>
          </a:p>
        </p:txBody>
      </p:sp>
      <p:pic>
        <p:nvPicPr>
          <p:cNvPr id="5" name="Picture 2">
            <a:extLst>
              <a:ext uri="{FF2B5EF4-FFF2-40B4-BE49-F238E27FC236}">
                <a16:creationId xmlns:a16="http://schemas.microsoft.com/office/drawing/2014/main" id="{150EE95A-2D86-44C4-BEA6-B5BB50DD3D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5748" y="24493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BE2597F8-B16B-D409-26DE-65DCFF3587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38098" y="174460"/>
            <a:ext cx="699978" cy="699978"/>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a:extLst>
              <a:ext uri="{FF2B5EF4-FFF2-40B4-BE49-F238E27FC236}">
                <a16:creationId xmlns:a16="http://schemas.microsoft.com/office/drawing/2014/main" id="{4C8160E0-8188-8DA0-9419-E0AF111EDCAB}"/>
              </a:ext>
            </a:extLst>
          </p:cNvPr>
          <p:cNvSpPr txBox="1"/>
          <p:nvPr/>
        </p:nvSpPr>
        <p:spPr>
          <a:xfrm>
            <a:off x="669925" y="1203159"/>
            <a:ext cx="10850562" cy="3894208"/>
          </a:xfrm>
          <a:prstGeom prst="rect">
            <a:avLst/>
          </a:prstGeom>
          <a:noFill/>
        </p:spPr>
        <p:txBody>
          <a:bodyPr wrap="square" rtlCol="0">
            <a:spAutoFit/>
          </a:bodyPr>
          <a:lstStyle/>
          <a:p>
            <a:pPr marR="0" lvl="0" algn="just" defTabSz="914400" rtl="0" eaLnBrk="1" fontAlgn="auto" latinLnBrk="0" hangingPunct="1">
              <a:lnSpc>
                <a:spcPct val="150000"/>
              </a:lnSpc>
              <a:spcBef>
                <a:spcPts val="0"/>
              </a:spcBef>
              <a:spcAft>
                <a:spcPts val="0"/>
              </a:spcAft>
              <a:buClrTx/>
              <a:buSzTx/>
              <a:tabLst/>
              <a:defRPr/>
            </a:pPr>
            <a:r>
              <a:rPr lang="zh-CN" altLang="en-US" sz="2800" b="1" dirty="0">
                <a:solidFill>
                  <a:srgbClr val="000000"/>
                </a:solidFill>
                <a:latin typeface="Arial"/>
                <a:ea typeface="微软雅黑"/>
              </a:rPr>
              <a:t>堆与栈的区别</a:t>
            </a:r>
            <a:endParaRPr lang="en-US" altLang="zh-CN" sz="2800" b="1" dirty="0">
              <a:solidFill>
                <a:srgbClr val="000000"/>
              </a:solidFill>
              <a:latin typeface="Arial"/>
              <a:ea typeface="微软雅黑"/>
            </a:endParaRPr>
          </a:p>
          <a:p>
            <a:pPr marL="514350" marR="0" lvl="0" indent="-514350" algn="just" defTabSz="914400" rtl="0" eaLnBrk="1" fontAlgn="auto" latinLnBrk="0" hangingPunct="1">
              <a:lnSpc>
                <a:spcPct val="150000"/>
              </a:lnSpc>
              <a:spcBef>
                <a:spcPts val="0"/>
              </a:spcBef>
              <a:spcAft>
                <a:spcPts val="0"/>
              </a:spcAft>
              <a:buClrTx/>
              <a:buSzTx/>
              <a:buFont typeface="+mj-lt"/>
              <a:buAutoNum type="arabicPeriod"/>
              <a:tabLst/>
              <a:defRPr/>
            </a:pPr>
            <a:r>
              <a:rPr lang="zh-CN" altLang="en-US" sz="2800" dirty="0">
                <a:solidFill>
                  <a:srgbClr val="000000"/>
                </a:solidFill>
                <a:latin typeface="+mj-ea"/>
                <a:ea typeface="+mj-ea"/>
              </a:rPr>
              <a:t>管理方式：对于栈来讲，是由编译器自动管理，无需我们手工控制；对于堆来说，释放工作由程序员控制，容易产生内存泄露。</a:t>
            </a:r>
            <a:endParaRPr lang="en-US" altLang="zh-CN" sz="2800" dirty="0">
              <a:solidFill>
                <a:srgbClr val="000000"/>
              </a:solidFill>
              <a:latin typeface="+mj-ea"/>
              <a:ea typeface="+mj-ea"/>
            </a:endParaRPr>
          </a:p>
          <a:p>
            <a:pPr marL="514350" marR="0" lvl="0" indent="-514350" algn="just" defTabSz="914400" rtl="0" eaLnBrk="1" fontAlgn="auto" latinLnBrk="0" hangingPunct="1">
              <a:lnSpc>
                <a:spcPct val="150000"/>
              </a:lnSpc>
              <a:spcBef>
                <a:spcPts val="0"/>
              </a:spcBef>
              <a:spcAft>
                <a:spcPts val="0"/>
              </a:spcAft>
              <a:buClrTx/>
              <a:buSzTx/>
              <a:buFont typeface="+mj-lt"/>
              <a:buAutoNum type="arabicPeriod"/>
              <a:tabLst/>
              <a:defRPr/>
            </a:pPr>
            <a:r>
              <a:rPr lang="zh-CN" altLang="en-US" sz="2800" dirty="0">
                <a:solidFill>
                  <a:srgbClr val="000000"/>
                </a:solidFill>
                <a:latin typeface="+mj-ea"/>
                <a:ea typeface="+mj-ea"/>
              </a:rPr>
              <a:t>空间大小：一般来讲在</a:t>
            </a:r>
            <a:r>
              <a:rPr lang="en-US" altLang="zh-CN" sz="2800" dirty="0">
                <a:solidFill>
                  <a:srgbClr val="000000"/>
                </a:solidFill>
                <a:latin typeface="+mj-ea"/>
                <a:ea typeface="+mj-ea"/>
              </a:rPr>
              <a:t>32</a:t>
            </a:r>
            <a:r>
              <a:rPr lang="zh-CN" altLang="en-US" sz="2800" dirty="0">
                <a:solidFill>
                  <a:srgbClr val="000000"/>
                </a:solidFill>
                <a:latin typeface="+mj-ea"/>
                <a:ea typeface="+mj-ea"/>
              </a:rPr>
              <a:t>位系统下，堆内存可以达到</a:t>
            </a:r>
            <a:r>
              <a:rPr lang="en-US" altLang="zh-CN" sz="2800" dirty="0">
                <a:solidFill>
                  <a:srgbClr val="000000"/>
                </a:solidFill>
                <a:latin typeface="+mj-ea"/>
                <a:ea typeface="+mj-ea"/>
              </a:rPr>
              <a:t>4G</a:t>
            </a:r>
            <a:r>
              <a:rPr lang="zh-CN" altLang="en-US" sz="2800" dirty="0">
                <a:solidFill>
                  <a:srgbClr val="000000"/>
                </a:solidFill>
                <a:latin typeface="+mj-ea"/>
                <a:ea typeface="+mj-ea"/>
              </a:rPr>
              <a:t>的空间，从这个角度来看堆内存几乎是没有什么限制的。但是对于栈来讲，一般都是有一定的空间大小的。</a:t>
            </a:r>
            <a:endParaRPr lang="en-US" altLang="zh-CN" sz="2800" dirty="0">
              <a:solidFill>
                <a:srgbClr val="000000"/>
              </a:solidFill>
              <a:latin typeface="+mj-ea"/>
              <a:ea typeface="+mj-ea"/>
            </a:endParaRPr>
          </a:p>
        </p:txBody>
      </p:sp>
    </p:spTree>
    <p:extLst>
      <p:ext uri="{BB962C8B-B14F-4D97-AF65-F5344CB8AC3E}">
        <p14:creationId xmlns:p14="http://schemas.microsoft.com/office/powerpoint/2010/main" val="352392992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9924" y="0"/>
            <a:ext cx="10850563" cy="1028699"/>
          </a:xfrm>
        </p:spPr>
        <p:txBody>
          <a:bodyPr>
            <a:normAutofit/>
          </a:bodyPr>
          <a:lstStyle/>
          <a:p>
            <a:r>
              <a:rPr lang="zh-CN" altLang="en-US" sz="3600" dirty="0"/>
              <a:t>内存分配方式</a:t>
            </a:r>
          </a:p>
        </p:txBody>
      </p:sp>
      <p:pic>
        <p:nvPicPr>
          <p:cNvPr id="5" name="Picture 2">
            <a:extLst>
              <a:ext uri="{FF2B5EF4-FFF2-40B4-BE49-F238E27FC236}">
                <a16:creationId xmlns:a16="http://schemas.microsoft.com/office/drawing/2014/main" id="{150EE95A-2D86-44C4-BEA6-B5BB50DD3D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5748" y="244931"/>
            <a:ext cx="1653988" cy="57084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BE2597F8-B16B-D409-26DE-65DCFF3587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38098" y="174460"/>
            <a:ext cx="699978" cy="699978"/>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a:extLst>
              <a:ext uri="{FF2B5EF4-FFF2-40B4-BE49-F238E27FC236}">
                <a16:creationId xmlns:a16="http://schemas.microsoft.com/office/drawing/2014/main" id="{4C8160E0-8188-8DA0-9419-E0AF111EDCAB}"/>
              </a:ext>
            </a:extLst>
          </p:cNvPr>
          <p:cNvSpPr txBox="1"/>
          <p:nvPr/>
        </p:nvSpPr>
        <p:spPr>
          <a:xfrm>
            <a:off x="669925" y="1203159"/>
            <a:ext cx="10850562" cy="4539833"/>
          </a:xfrm>
          <a:prstGeom prst="rect">
            <a:avLst/>
          </a:prstGeom>
          <a:noFill/>
        </p:spPr>
        <p:txBody>
          <a:bodyPr wrap="square" rtlCol="0">
            <a:spAutoFit/>
          </a:bodyPr>
          <a:lstStyle/>
          <a:p>
            <a:pPr marR="0" lvl="0" algn="just" defTabSz="914400" rtl="0" eaLnBrk="1" fontAlgn="auto" latinLnBrk="0" hangingPunct="1">
              <a:lnSpc>
                <a:spcPct val="150000"/>
              </a:lnSpc>
              <a:spcBef>
                <a:spcPts val="0"/>
              </a:spcBef>
              <a:spcAft>
                <a:spcPts val="0"/>
              </a:spcAft>
              <a:buClrTx/>
              <a:buSzTx/>
              <a:tabLst/>
              <a:defRPr/>
            </a:pPr>
            <a:r>
              <a:rPr lang="zh-CN" altLang="en-US" sz="2800" b="1" dirty="0">
                <a:solidFill>
                  <a:srgbClr val="000000"/>
                </a:solidFill>
                <a:latin typeface="Arial"/>
                <a:ea typeface="微软雅黑"/>
              </a:rPr>
              <a:t>堆与栈的区别</a:t>
            </a:r>
            <a:endParaRPr lang="en-US" altLang="zh-CN" sz="2800" b="1" dirty="0">
              <a:solidFill>
                <a:srgbClr val="000000"/>
              </a:solidFill>
              <a:latin typeface="Arial"/>
              <a:ea typeface="微软雅黑"/>
            </a:endParaRPr>
          </a:p>
          <a:p>
            <a:pPr marL="514350" marR="0" lvl="0" indent="-514350" algn="just" defTabSz="914400" rtl="0" eaLnBrk="1" fontAlgn="auto" latinLnBrk="0" hangingPunct="1">
              <a:lnSpc>
                <a:spcPct val="150000"/>
              </a:lnSpc>
              <a:spcBef>
                <a:spcPts val="0"/>
              </a:spcBef>
              <a:spcAft>
                <a:spcPts val="0"/>
              </a:spcAft>
              <a:buClrTx/>
              <a:buSzTx/>
              <a:buAutoNum type="arabicPeriod" startAt="3"/>
              <a:tabLst/>
              <a:defRPr/>
            </a:pPr>
            <a:r>
              <a:rPr lang="zh-CN" altLang="en-US" sz="2800" dirty="0">
                <a:solidFill>
                  <a:srgbClr val="000000"/>
                </a:solidFill>
                <a:latin typeface="Arial"/>
                <a:ea typeface="微软雅黑"/>
              </a:rPr>
              <a:t>碎片问题：对于堆来讲，频繁的 </a:t>
            </a:r>
            <a:r>
              <a:rPr lang="en-US" altLang="zh-CN" sz="2800" dirty="0">
                <a:solidFill>
                  <a:srgbClr val="000000"/>
                </a:solidFill>
                <a:latin typeface="Arial"/>
                <a:ea typeface="微软雅黑"/>
              </a:rPr>
              <a:t>new / delete </a:t>
            </a:r>
            <a:r>
              <a:rPr lang="zh-CN" altLang="en-US" sz="2800" dirty="0">
                <a:solidFill>
                  <a:srgbClr val="000000"/>
                </a:solidFill>
                <a:latin typeface="Arial"/>
                <a:ea typeface="微软雅黑"/>
              </a:rPr>
              <a:t>势必会造成内存空间的不连续，从而造成大量的碎片，使程序效率降低。对于栈来讲，则不会存在这个问题，因为栈是先进后出的队列，他们是如此的一一对应，以至于永远都不可能有一个内存块从栈中间弹出，在他弹出之前，在他上面的后进的栈内容已经被弹出，详细的可以参考数据结构。</a:t>
            </a:r>
            <a:endParaRPr lang="en-US" altLang="zh-CN" sz="2800" dirty="0">
              <a:solidFill>
                <a:srgbClr val="000000"/>
              </a:solidFill>
              <a:latin typeface="Arial"/>
              <a:ea typeface="微软雅黑"/>
            </a:endParaRPr>
          </a:p>
        </p:txBody>
      </p:sp>
    </p:spTree>
    <p:extLst>
      <p:ext uri="{BB962C8B-B14F-4D97-AF65-F5344CB8AC3E}">
        <p14:creationId xmlns:p14="http://schemas.microsoft.com/office/powerpoint/2010/main" val="286008514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Id&quot;:&quot;GuidesStyle_Normal&quot;,&quot;Name&quot;:&quot;正常&quot;,&quot;Kind&quot;:&quot;System&quot;,&quot;OldGuidesSetting&quot;:{&quot;HeaderHeight&quot;:15.0,&quot;FooterHeight&quot;:9.0,&quot;SideMargin&quot;:5.5,&quot;TopMargin&quot;:0.0,&quot;BottomMargin&quot;:0.0,&quot;IntervalMargin&quot;:1.5}}"/>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自定义 8">
      <a:majorFont>
        <a:latin typeface="等线 Light"/>
        <a:ea typeface="等线"/>
        <a:cs typeface=""/>
      </a:majorFont>
      <a:minorFont>
        <a:latin typeface="等线"/>
        <a:ea typeface="等线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主题5">
  <a:themeElements>
    <a:clrScheme name="piwzmtsl">
      <a:dk1>
        <a:srgbClr val="000000"/>
      </a:dk1>
      <a:lt1>
        <a:srgbClr val="FFFFFF"/>
      </a:lt1>
      <a:dk2>
        <a:srgbClr val="768394"/>
      </a:dk2>
      <a:lt2>
        <a:srgbClr val="F0F0F0"/>
      </a:lt2>
      <a:accent1>
        <a:srgbClr val="1B145E"/>
      </a:accent1>
      <a:accent2>
        <a:srgbClr val="363994"/>
      </a:accent2>
      <a:accent3>
        <a:srgbClr val="4D68E8"/>
      </a:accent3>
      <a:accent4>
        <a:srgbClr val="FFBF00"/>
      </a:accent4>
      <a:accent5>
        <a:srgbClr val="4184F3"/>
      </a:accent5>
      <a:accent6>
        <a:srgbClr val="768394"/>
      </a:accent6>
      <a:hlink>
        <a:srgbClr val="4276AA"/>
      </a:hlink>
      <a:folHlink>
        <a:srgbClr val="BFBFBF"/>
      </a:folHlink>
    </a:clrScheme>
    <a:fontScheme name="Temp">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主题5" id="{B8EDB911-D765-4A7B-BBC7-40DBB672FBA6}" vid="{AECAB1C0-5DF6-436C-85E8-20094DBE11C0}"/>
    </a:ext>
  </a:extLst>
</a:theme>
</file>

<file path=docProps/app.xml><?xml version="1.0" encoding="utf-8"?>
<Properties xmlns="http://schemas.openxmlformats.org/officeDocument/2006/extended-properties" xmlns:vt="http://schemas.openxmlformats.org/officeDocument/2006/docPropsVTypes">
  <TotalTime>524</TotalTime>
  <Words>3997</Words>
  <Application>Microsoft Office PowerPoint</Application>
  <PresentationFormat>宽屏</PresentationFormat>
  <Paragraphs>325</Paragraphs>
  <Slides>108</Slides>
  <Notes>0</Notes>
  <HiddenSlides>0</HiddenSlides>
  <MMClips>0</MMClips>
  <ScaleCrop>false</ScaleCrop>
  <HeadingPairs>
    <vt:vector size="6" baseType="variant">
      <vt:variant>
        <vt:lpstr>已用的字体</vt:lpstr>
      </vt:variant>
      <vt:variant>
        <vt:i4>5</vt:i4>
      </vt:variant>
      <vt:variant>
        <vt:lpstr>主题</vt:lpstr>
      </vt:variant>
      <vt:variant>
        <vt:i4>2</vt:i4>
      </vt:variant>
      <vt:variant>
        <vt:lpstr>幻灯片标题</vt:lpstr>
      </vt:variant>
      <vt:variant>
        <vt:i4>108</vt:i4>
      </vt:variant>
    </vt:vector>
  </HeadingPairs>
  <TitlesOfParts>
    <vt:vector size="115" baseType="lpstr">
      <vt:lpstr>等线 Light</vt:lpstr>
      <vt:lpstr>等线</vt:lpstr>
      <vt:lpstr>Wingdings</vt:lpstr>
      <vt:lpstr>Arial</vt:lpstr>
      <vt:lpstr>Consolas</vt:lpstr>
      <vt:lpstr>Office 主题​​</vt:lpstr>
      <vt:lpstr>主题5</vt:lpstr>
      <vt:lpstr>PowerPoint 演示文稿</vt:lpstr>
      <vt:lpstr>文件结构</vt:lpstr>
      <vt:lpstr>文件结构</vt:lpstr>
      <vt:lpstr>文件结构</vt:lpstr>
      <vt:lpstr>文件结构</vt:lpstr>
      <vt:lpstr>文件结构</vt:lpstr>
      <vt:lpstr>文件结构</vt:lpstr>
      <vt:lpstr>文件结构</vt:lpstr>
      <vt:lpstr>文件结构</vt:lpstr>
      <vt:lpstr>条件编译</vt:lpstr>
      <vt:lpstr>条件编译</vt:lpstr>
      <vt:lpstr>条件编译</vt:lpstr>
      <vt:lpstr>条件编译</vt:lpstr>
      <vt:lpstr>条件编译</vt:lpstr>
      <vt:lpstr>条件编译</vt:lpstr>
      <vt:lpstr>条件编译</vt:lpstr>
      <vt:lpstr>文件结构</vt:lpstr>
      <vt:lpstr>程序的版式</vt:lpstr>
      <vt:lpstr>程序的版式</vt:lpstr>
      <vt:lpstr>程序的版式</vt:lpstr>
      <vt:lpstr>程序的版式</vt:lpstr>
      <vt:lpstr>程序的版式</vt:lpstr>
      <vt:lpstr>程序的版式</vt:lpstr>
      <vt:lpstr>程序的版式</vt:lpstr>
      <vt:lpstr>程序的版式</vt:lpstr>
      <vt:lpstr>程序的版式</vt:lpstr>
      <vt:lpstr>程序的版式</vt:lpstr>
      <vt:lpstr>程序的版式</vt:lpstr>
      <vt:lpstr>程序的版式</vt:lpstr>
      <vt:lpstr>程序的版式</vt:lpstr>
      <vt:lpstr>程序的版式</vt:lpstr>
      <vt:lpstr>程序的版式</vt:lpstr>
      <vt:lpstr>程序的版式</vt:lpstr>
      <vt:lpstr>程序的版式</vt:lpstr>
      <vt:lpstr>程序的版式</vt:lpstr>
      <vt:lpstr>程序的版式</vt:lpstr>
      <vt:lpstr>程序的版式</vt:lpstr>
      <vt:lpstr>程序的版式</vt:lpstr>
      <vt:lpstr>程序的版式</vt:lpstr>
      <vt:lpstr>程序的版式</vt:lpstr>
      <vt:lpstr>程序的版式</vt:lpstr>
      <vt:lpstr>程序的版式</vt:lpstr>
      <vt:lpstr>程序的版式</vt:lpstr>
      <vt:lpstr>程序的版式</vt:lpstr>
      <vt:lpstr>程序的版式</vt:lpstr>
      <vt:lpstr>程序的版式</vt:lpstr>
      <vt:lpstr>程序的版式</vt:lpstr>
      <vt:lpstr>命名规则</vt:lpstr>
      <vt:lpstr>命名规则</vt:lpstr>
      <vt:lpstr>命名规则</vt:lpstr>
      <vt:lpstr>命名规则</vt:lpstr>
      <vt:lpstr>命名规则</vt:lpstr>
      <vt:lpstr>命名规则</vt:lpstr>
      <vt:lpstr>命名规则</vt:lpstr>
      <vt:lpstr>命名规则</vt:lpstr>
      <vt:lpstr>表达式和基本语句</vt:lpstr>
      <vt:lpstr>表达式和基本语句</vt:lpstr>
      <vt:lpstr>表达式和基本语句</vt:lpstr>
      <vt:lpstr>表达式和基本语句</vt:lpstr>
      <vt:lpstr>表达式和基本语句</vt:lpstr>
      <vt:lpstr>表达式和基本语句</vt:lpstr>
      <vt:lpstr>表达式和基本语句</vt:lpstr>
      <vt:lpstr>表达式和基本语句</vt:lpstr>
      <vt:lpstr>表达式和基本语句</vt:lpstr>
      <vt:lpstr>表达式和基本语句</vt:lpstr>
      <vt:lpstr>表达式和基本语句</vt:lpstr>
      <vt:lpstr>表达式和基本语句</vt:lpstr>
      <vt:lpstr>常量</vt:lpstr>
      <vt:lpstr>常量</vt:lpstr>
      <vt:lpstr>常量</vt:lpstr>
      <vt:lpstr>常量</vt:lpstr>
      <vt:lpstr>常量</vt:lpstr>
      <vt:lpstr>常量</vt:lpstr>
      <vt:lpstr>常量</vt:lpstr>
      <vt:lpstr>函数设计</vt:lpstr>
      <vt:lpstr>函数设计</vt:lpstr>
      <vt:lpstr>函数设计</vt:lpstr>
      <vt:lpstr>函数设计</vt:lpstr>
      <vt:lpstr>函数设计</vt:lpstr>
      <vt:lpstr>函数设计</vt:lpstr>
      <vt:lpstr>函数设计</vt:lpstr>
      <vt:lpstr>函数设计</vt:lpstr>
      <vt:lpstr>函数设计</vt:lpstr>
      <vt:lpstr>函数设计</vt:lpstr>
      <vt:lpstr>函数设计</vt:lpstr>
      <vt:lpstr>函数设计</vt:lpstr>
      <vt:lpstr>函数设计</vt:lpstr>
      <vt:lpstr>函数设计</vt:lpstr>
      <vt:lpstr>内存管理</vt:lpstr>
      <vt:lpstr>内存分配方式</vt:lpstr>
      <vt:lpstr>内存分配方式</vt:lpstr>
      <vt:lpstr>内存分配方式</vt:lpstr>
      <vt:lpstr>内存分配方式</vt:lpstr>
      <vt:lpstr>内存分配方式</vt:lpstr>
      <vt:lpstr>内存分配方式</vt:lpstr>
      <vt:lpstr>内存分配方式</vt:lpstr>
      <vt:lpstr>内存分配方式</vt:lpstr>
      <vt:lpstr>内存分配方式</vt:lpstr>
      <vt:lpstr>内存分配方式</vt:lpstr>
      <vt:lpstr>内存分配方式</vt:lpstr>
      <vt:lpstr>内存分配方式</vt:lpstr>
      <vt:lpstr>内存分配方式</vt:lpstr>
      <vt:lpstr>常见的内存错误及其对策</vt:lpstr>
      <vt:lpstr>常见的内存错误及其对策</vt:lpstr>
      <vt:lpstr>常见的内存错误及其对策</vt:lpstr>
      <vt:lpstr>常见的内存错误及其对策</vt:lpstr>
      <vt:lpstr>常见的内存错误及其对策</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K eyes</dc:creator>
  <cp:lastModifiedBy>Minmus Lin</cp:lastModifiedBy>
  <cp:revision>31</cp:revision>
  <dcterms:created xsi:type="dcterms:W3CDTF">2022-02-24T12:47:33Z</dcterms:created>
  <dcterms:modified xsi:type="dcterms:W3CDTF">2024-03-14T16:38:49Z</dcterms:modified>
</cp:coreProperties>
</file>